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3T16:13:09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15981 1368 16383 0 0,'5'0'0'0'0,"9"0"0"0"0,6 0 0 0 0,11 0 0 0 0,13 0 0 0 0,14 0 0 0 0,9 0 0 0 0,11 0 0 0 0,2 0 0 0 0,11 0 0 0 0,1 0 0 0 0,-5 0 0 0 0,-4 0 0 0 0,-7 0 0 0 0,-9 0 0 0 0,-6 0 0 0 0,-7 0 0 0 0,-7 0 0 0 0,-6 0 0 0 0,12 0 0 0 0,9 0 0 0 0,10 0 0 0 0,5 0 0 0 0,6 0 0 0 0,16 0 0 0 0,15 0 0 0 0,15 0 0 0 0,4 0 0 0 0,12 0 0 0 0,4 0 0 0 0,5 0 0 0 0,-13 0 0 0 0,-2 0 0 0 0,10 0 0 0 0,6 0 0 0 0,17 0 0 0 0,30 0 0 0 0,26 0 0 0 0,24 0 0 0 0,25 0 0 0 0,12 0 0 0 0,0 0 0 0 0,3 0 0 0 0,-4 0 0 0 0,-6 0 0 0 0,-11 0 0 0 0,-18 0 0 0 0,-24 0 0 0 0,-12 0 0 0 0,-3 0 0 0 0,1 0 0 0 0,-2 0 0 0 0,2 0 0 0 0,-13 0 0 0 0,-12 0 0 0 0,0 0 0 0 0,-10 0 0 0 0,-6 0 0 0 0,-17 0 0 0 0,-29 0 0 0 0,-31 0 0 0 0,-15 0 0 0 0,-16 0 0 0 0,-2 0 0 0 0,11 0 0 0 0,20 0 0 0 0,22 0 0 0 0,31 0 0 0 0,35 0 0 0 0,43 0 0 0 0,33 0 0 0 0,29 0 0 0 0,22 0 0 0 0,3 0 0 0 0,-6 0 0 0 0,-28 0 0 0 0,-44 0 0 0 0,-46 0 0 0 0,-48 0 0 0 0,-38 0 0 0 0,-25 0 0 0 0,-8 0 0 0 0,-6 0 0 0 0,-2 0 0 0 0,0 0 0 0 0,-5 0 0 0 0,4 0 0 0 0,4 0 0 0 0,-5 0 0 0 0,-6 0 0 0 0,-6 0 0 0 0,-1 0 0 0 0,-3 0 0 0 0,-2 0 0 0 0,-4 0 0 0 0,4 0 0 0 0,-1 0 0 0 0,0 0 0 0 0,-3 0 0 0 0,-1 0 0 0 0,3 0 0 0 0,2 0 0 0 0,9 0 0 0 0,8 0 0 0 0,6 0 0 0 0,7 0 0 0 0,-2 0 0 0 0,-7 0 0 0 0,-9 0 0 0 0,-8 0 0 0 0,-7 0 0 0 0,-3 0 0 0 0,-3 0 0 0 0,-1 0 0 0 0,-1 0 0 0 0,0 0 0 0 0,1 0 0 0 0,0 0 0 0 0,1 0 0 0 0,0 0 0 0 0,0 0 0 0 0,0 0 0 0 0,0 0 0 0 0,0 0 0 0 0,-6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5:56:56.6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16616 1701 16383 0 0,'0'0'0'0'0,"7"0"0"0"0,18 0 0 0 0,11 0 0 0 0,14 0 0 0 0,29 0 0 0 0,52 0 0 0 0,54 0 0 0 0,71 0 0 0 0,56 0 0 0 0,43 0 0 0 0,40 0 0 0 0,21 0 0 0 0,11 0 0 0 0,-6 0 0 0 0,-32 0 0 0 0,-46 0 0 0 0,-43 0 0 0 0,-66 0 0 0 0,-51 0 0 0 0,-34 0 0 0 0,-28 0 0 0 0,-19 0 0 0 0,-21 0 0 0 0,6 0 0 0 0,18 0 0 0 0,5 0 0 0 0,35 0 0 0 0,53 0 0 0 0,28 0 0 0 0,28 0 0 0 0,29 0 0 0 0,18 0 0 0 0,24 0 0 0 0,8 0 0 0 0,-1 0 0 0 0,2 0 0 0 0,2 0 0 0 0,18 0 0 0 0,15 0 0 0 0,-4 0 0 0 0,-34 0 0 0 0,-45 0 0 0 0,-63 0 0 0 0,-63 0 0 0 0,-50 0 0 0 0,-30 0 0 0 0,-21 0 0 0 0,-13 0 0 0 0,7 0 0 0 0,10 0 0 0 0,16 0 0 0 0,17 0 0 0 0,14 0 0 0 0,17 0 0 0 0,24 0 0 0 0,16 0 0 0 0,2 0 0 0 0,-21 0 0 0 0,-28 0 0 0 0,-28 0 0 0 0,-36 0 0 0 0,-35 0 0 0 0,-28 0 0 0 0,-14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7:14:30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24044 1667 16383 0 0,'0'0'0'0'0,"0"7"0"0"0,0 10 0 0 0,0 10 0 0 0,0 7 0 0 0,0 5 0 0 0,0 4 0 0 0,0 1 0 0 0,0 1 0 0 0,0 0 0 0 0,0 0 0 0 0,0-1 0 0 0,0 0 0 0 0,0 7 0 0 0,0 2 0 0 0,0 0 0 0 0,0 5 0 0 0,0 0 0 0 0,0 5 0 0 0,0-1 0 0 0,0 4 0 0 0,0-2 0 0 0,0-5 0 0 0,0-5 0 0 0,0-4 0 0 0,0 4 0 0 0,0 0 0 0 0,0 6 0 0 0,0 0 0 0 0,0-3 0 0 0,0 3 0 0 0,0-1 0 0 0,0 5 0 0 0,0 13 0 0 0,0 7 0 0 0,0 6 0 0 0,0-7 0 0 0,0-9 0 0 0,0 5 0 0 0,0-4 0 0 0,0 0 0 0 0,0 2 0 0 0,0 2 0 0 0,0-4 0 0 0,0-8 0 0 0,0-1 0 0 0,0 11 0 0 0,0-1 0 0 0,0-5 0 0 0,0-1 0 0 0,0-4 0 0 0,0 8 0 0 0,0 6 0 0 0,0 5 0 0 0,0 2 0 0 0,0 1 0 0 0,0 7 0 0 0,0 11 0 0 0,0 8 0 0 0,0 0 0 0 0,0-5 0 0 0,0 1 0 0 0,0 4 0 0 0,0 5 0 0 0,0 4 0 0 0,0 2 0 0 0,0-4 0 0 0,0-8 0 0 0,0-9 0 0 0,0-8 0 0 0,0-12 0 0 0,0-13 0 0 0,0-5 0 0 0,0-5 0 0 0,0-6 0 0 0,0 2 0 0 0,0-1 0 0 0,0 4 0 0 0,0 0 0 0 0,0-3 0 0 0,0-4 0 0 0,0-4 0 0 0,0 5 0 0 0,0 0 0 0 0,0 6 0 0 0,0 0 0 0 0,0 4 0 0 0,0 14 0 0 0,0 8 0 0 0,0 4 0 0 0,0 2 0 0 0,0 6 0 0 0,0 2 0 0 0,0 6 0 0 0,0 7 0 0 0,0 6 0 0 0,0-2 0 0 0,0 1 0 0 0,0 2 0 0 0,0 18 0 0 0,0 7 0 0 0,0 8 0 0 0,0 23 0 0 0,0 10 0 0 0,0 18 0 0 0,0 4 0 0 0,0-5 0 0 0,0-7 0 0 0,0-7 0 0 0,0-7 0 0 0,0 3 0 0 0,0-9 0 0 0,0-19 0 0 0,0-7 0 0 0,0-14 0 0 0,0-16 0 0 0,0-13 0 0 0,0-11 0 0 0,0-6 0 0 0,0 3 0 0 0,0 1 0 0 0,0 6 0 0 0,0 1 0 0 0,0 5 0 0 0,0-8 0 0 0,0-6 0 0 0,0-11 0 0 0,0 2 0 0 0,0-5 0 0 0,0-9 0 0 0,0-8 0 0 0,0-1 0 0 0,0 5 0 0 0,0-1 0 0 0,0-5 0 0 0,0-5 0 0 0,0 4 0 0 0,0 6 0 0 0,0 7 0 0 0,0 6 0 0 0,0 5 0 0 0,0 2 0 0 0,0 3 0 0 0,0 8 0 0 0,0 3 0 0 0,0-2 0 0 0,0-1 0 0 0,0-2 0 0 0,0-3 0 0 0,0 6 0 0 0,0 8 0 0 0,0 1 0 0 0,0-2 0 0 0,0-4 0 0 0,0-12 0 0 0,0-13 0 0 0,0-4 0 0 0,0-7 0 0 0,0-7 0 0 0,0-6 0 0 0,0-3 0 0 0,0-3 0 0 0,0-2 0 0 0,0 0 0 0 0,0 7 0 0 0,0 3 0 0 0,0 0 0 0 0,0 5 0 0 0,0 1 0 0 0,0-2 0 0 0,0-4 0 0 0,0-2 0 0 0,0 4 0 0 0,0-7 0 0 0,0-4 0 0 0,0 5 0 0 0,0 2 0 0 0,0 0 0 0 0,0-1 0 0 0,0-2 0 0 0,0-2 0 0 0,0 0 0 0 0,0-1 0 0 0,0-1 0 0 0,0 0 0 0 0,0 0 0 0 0,0 0 0 0 0,0 0 0 0 0,0 7 0 0 0,0 3 0 0 0,0-1 0 0 0,0 6 0 0 0,0 1 0 0 0,0-4 0 0 0,0-2 0 0 0,0-4 0 0 0,0-2 0 0 0,0-3 0 0 0,0 0 0 0 0,0-1 0 0 0,0-1 0 0 0,0 1 0 0 0,0-1 0 0 0,0 1 0 0 0,0 0 0 0 0,0 0 0 0 0,0 0 0 0 0,0 0 0 0 0,0 1 0 0 0,0-1 0 0 0,0 0 0 0 0,0 0 0 0 0,0 1 0 0 0,0-1 0 0 0,0 0 0 0 0,0 0 0 0 0,0 0 0 0 0,0 1 0 0 0,0-1 0 0 0,0 7 0 0 0,0 3 0 0 0,0 0 0 0 0,0-2 0 0 0,0-3 0 0 0,0-1 0 0 0,0-2 0 0 0,0-2 0 0 0,0 1 0 0 0,0-1 0 0 0,0-8 0 0 0,0-17 0 0 0,0-26 0 0 0,0-19 0 0 0,0-5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8652 4568 16383 0 0,'7'0'0'0'0,"9"0"0"0"0,9 0 0 0 0,7 0 0 0 0,5 0 0 0 0,3 0 0 0 0,9 0 0 0 0,2 0 0 0 0,1 0 0 0 0,-3 0 0 0 0,-2 0 0 0 0,-3 0 0 0 0,-1 0 0 0 0,-1 0 0 0 0,-2 0 0 0 0,1 0 0 0 0,-1 0 0 0 0,0 0 0 0 0,0 0 0 0 0,1 0 0 0 0,-1 0 0 0 0,1 0 0 0 0,0 0 0 0 0,-1 0 0 0 0,1 0 0 0 0,7 0 0 0 0,2 0 0 0 0,-1 0 0 0 0,-1 0 0 0 0,-2 0 0 0 0,-2 0 0 0 0,-2 0 0 0 0,-1 0 0 0 0,0 0 0 0 0,-1 0 0 0 0,1 0 0 0 0,-1 0 0 0 0,0 0 0 0 0,1 0 0 0 0,-14 0 0 0 0,-19 0 0 0 0,-17 0 0 0 0,-14 0 0 0 0,-18 0 0 0 0,-7 0 0 0 0,-4 0 0 0 0,1 0 0 0 0,1 0 0 0 0,4 0 0 0 0,-6 0 0 0 0,0 0 0 0 0,2 0 0 0 0,2 0 0 0 0,3 0 0 0 0,1 0 0 0 0,2 0 0 0 0,1 0 0 0 0,1 0 0 0 0,0 0 0 0 0,0 0 0 0 0,-1 0 0 0 0,1 0 0 0 0,-1 0 0 0 0,1 0 0 0 0,-1 0 0 0 0,0 0 0 0 0,1 0 0 0 0,-1 0 0 0 0,0 0 0 0 0,1 0 0 0 0,-1 0 0 0 0,-7 0 0 0 0,-2 0 0 0 0,1 0 0 0 0,15 0 0 0 0,20 0 0 0 0,20 0 0 0 0,16 0 0 0 0,11 0 0 0 0,6 0 0 0 0,11 0 0 0 0,4 0 0 0 0,-1 0 0 0 0,-1 0 0 0 0,-4 0 0 0 0,-3 0 0 0 0,-2 0 0 0 0,-1 0 0 0 0,-1 0 0 0 0,-1 0 0 0 0,0 0 0 0 0,0 0 0 0 0,1 0 0 0 0,-1 0 0 0 0,1 0 0 0 0,-1 0 0 0 0,1 0 0 0 0,-1 0 0 0 0,1 0 0 0 0,0 0 0 0 0,0 0 0 0 0,-1 0 0 0 0,1 0 0 0 0,-7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17145 2160 16383 0 0,'14'0'0'0'0,"11"0"0"0"0,16 0 0 0 0,7 0 0 0 0,10 0 0 0 0,1 0 0 0 0,6 0 0 0 0,-3 0 0 0 0,10 0 0 0 0,13 0 0 0 0,-1 0 0 0 0,6 0 0 0 0,-5 0 0 0 0,3 0 0 0 0,1 0 0 0 0,-1 0 0 0 0,5 0 0 0 0,-6 0 0 0 0,-4 0 0 0 0,-2 0 0 0 0,-8 0 0 0 0,-3 0 0 0 0,-6 0 0 0 0,-7 0 0 0 0,-7 0 0 0 0,3 0 0 0 0,-1 0 0 0 0,4 0 0 0 0,0 0 0 0 0,4 0 0 0 0,6 0 0 0 0,-2 0 0 0 0,3 0 0 0 0,3 0 0 0 0,-3 0 0 0 0,-6 0 0 0 0,-7 0 0 0 0,-5 0 0 0 0,9 0 0 0 0,10 0 0 0 0,13 0 0 0 0,13 0 0 0 0,13 0 0 0 0,1 0 0 0 0,-4 0 0 0 0,-6 0 0 0 0,9 0 0 0 0,6 0 0 0 0,5 0 0 0 0,3 0 0 0 0,9 0 0 0 0,3 0 0 0 0,-7 0 0 0 0,-12 0 0 0 0,-4 0 0 0 0,-7 0 0 0 0,-14 0 0 0 0,-15 0 0 0 0,-13 0 0 0 0,-11 0 0 0 0,1 0 0 0 0,12 0 0 0 0,9 0 0 0 0,14 0 0 0 0,12 0 0 0 0,10 0 0 0 0,15 0 0 0 0,8 0 0 0 0,8 0 0 0 0,2 0 0 0 0,-10 0 0 0 0,-12 0 0 0 0,-14 0 0 0 0,-17 0 0 0 0,-3 0 0 0 0,-2 0 0 0 0,-8 0 0 0 0,-10 0 0 0 0,5 0 0 0 0,-3 0 0 0 0,1 0 0 0 0,3 0 0 0 0,-3 0 0 0 0,-1 0 0 0 0,4 0 0 0 0,2 0 0 0 0,4 0 0 0 0,2 0 0 0 0,15 0 0 0 0,12 0 0 0 0,10 0 0 0 0,-2 0 0 0 0,1 0 0 0 0,-6 0 0 0 0,-7 0 0 0 0,-7 0 0 0 0,-13 0 0 0 0,-13 0 0 0 0,-12 0 0 0 0,-8 0 0 0 0,-6 0 0 0 0,-4 0 0 0 0,0 0 0 0 0,6 0 0 0 0,9 0 0 0 0,10 0 0 0 0,7 0 0 0 0,-1 0 0 0 0,2 0 0 0 0,-6 0 0 0 0,-6 0 0 0 0,1 0 0 0 0,-4 0 0 0 0,2 0 0 0 0,13 0 0 0 0,7 0 0 0 0,4 0 0 0 0,-4 0 0 0 0,-10 0 0 0 0,-9 0 0 0 0,-1 0 0 0 0,-4 0 0 0 0,3 0 0 0 0,12 0 0 0 0,8 0 0 0 0,5 0 0 0 0,-5 0 0 0 0,-2 0 0 0 0,-7 0 0 0 0,-8 0 0 0 0,-8 0 0 0 0,-5 0 0 0 0,-5 0 0 0 0,-2 0 0 0 0,5 0 0 0 0,9 0 0 0 0,2 0 0 0 0,-1 0 0 0 0,-4 0 0 0 0,3 0 0 0 0,-1 0 0 0 0,-2 0 0 0 0,-4 0 0 0 0,-2 0 0 0 0,-3 0 0 0 0,-1 0 0 0 0,-1 0 0 0 0,-8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24305 2117 16383 0 0,'0'7'0'0'0,"0"9"0"0"0,0 9 0 0 0,0 7 0 0 0,0 5 0 0 0,0 3 0 0 0,0 2 0 0 0,0 0 0 0 0,0 0 0 0 0,0 1 0 0 0,0-2 0 0 0,0-6 0 0 0,0-3 0 0 0,0 0 0 0 0,0 2 0 0 0,0 1 0 0 0,0 3 0 0 0,0 1 0 0 0,0 1 0 0 0,0 0 0 0 0,0 1 0 0 0,0 0 0 0 0,0 0 0 0 0,0 0 0 0 0,0 0 0 0 0,0 0 0 0 0,0 0 0 0 0,0 0 0 0 0,0-1 0 0 0,0 1 0 0 0,0 0 0 0 0,0 0 0 0 0,0-1 0 0 0,0 1 0 0 0,0 0 0 0 0,0-1 0 0 0,0 1 0 0 0,0 0 0 0 0,0-1 0 0 0,0 1 0 0 0,0 7 0 0 0,0 2 0 0 0,0-1 0 0 0,0 6 0 0 0,0 0 0 0 0,0-3 0 0 0,0-2 0 0 0,0 3 0 0 0,0 0 0 0 0,0-2 0 0 0,0-3 0 0 0,0 4 0 0 0,0 1 0 0 0,0-3 0 0 0,0 5 0 0 0,0 0 0 0 0,0-3 0 0 0,0 4 0 0 0,0 13 0 0 0,0 8 0 0 0,0-1 0 0 0,0 0 0 0 0,0 0 0 0 0,0 2 0 0 0,0 9 0 0 0,0 9 0 0 0,0 3 0 0 0,0-9 0 0 0,0 1 0 0 0,0 7 0 0 0,0 6 0 0 0,0 0 0 0 0,0 10 0 0 0,0 6 0 0 0,0 3 0 0 0,0 9 0 0 0,0 3 0 0 0,0 13 0 0 0,0-6 0 0 0,0 2 0 0 0,0-10 0 0 0,0-7 0 0 0,0-12 0 0 0,0 3 0 0 0,0 2 0 0 0,0 8 0 0 0,0 3 0 0 0,0 1 0 0 0,0-3 0 0 0,0-1 0 0 0,0 4 0 0 0,0 2 0 0 0,0-9 0 0 0,0-12 0 0 0,0 3 0 0 0,0 16 0 0 0,0 6 0 0 0,0-6 0 0 0,0-5 0 0 0,0-3 0 0 0,0-2 0 0 0,0-1 0 0 0,0-1 0 0 0,0-6 0 0 0,0 5 0 0 0,0-4 0 0 0,0-1 0 0 0,0 1 0 0 0,0 2 0 0 0,0 2 0 0 0,0 1 0 0 0,0 1 0 0 0,0 1 0 0 0,0-7 0 0 0,0-2 0 0 0,0 1 0 0 0,0 1 0 0 0,0-11 0 0 0,0 3 0 0 0,0 5 0 0 0,0-9 0 0 0,0-2 0 0 0,0-12 0 0 0,0 1 0 0 0,0-2 0 0 0,0 6 0 0 0,0-7 0 0 0,0 2 0 0 0,0 1 0 0 0,0-9 0 0 0,0 3 0 0 0,0 1 0 0 0,0 0 0 0 0,0 6 0 0 0,0 2 0 0 0,0-1 0 0 0,0-3 0 0 0,0 4 0 0 0,0 1 0 0 0,0-9 0 0 0,0 2 0 0 0,0-1 0 0 0,0 14 0 0 0,0 17 0 0 0,0 2 0 0 0,0-11 0 0 0,0 2 0 0 0,0 5 0 0 0,0-5 0 0 0,0-6 0 0 0,0 6 0 0 0,0-1 0 0 0,0-12 0 0 0,0-3 0 0 0,0-3 0 0 0,0 5 0 0 0,0-2 0 0 0,0-2 0 0 0,0-3 0 0 0,0-3 0 0 0,0-2 0 0 0,0-8 0 0 0,0-11 0 0 0,0-16 0 0 0,0-9 0 0 0,0-5 0 0 0,0-1 0 0 0,0 0 0 0 0,0 2 0 0 0,0 1 0 0 0,0 1 0 0 0,0 2 0 0 0,0-7 0 0 0,0-1 0 0 0,0 7 0 0 0,0 11 0 0 0,0-3 0 0 0,0-2 0 0 0,0-3 0 0 0,0-1 0 0 0,0 0 0 0 0,0-1 0 0 0,0 0 0 0 0,0 7 0 0 0,0 3 0 0 0,0-1 0 0 0,0-2 0 0 0,0-8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0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16563 3322 16383 0 0,'-5'0'0'0'0,"8"0"0"0"0,13 0 0 0 0,7 0 0 0 0,10 0 0 0 0,8 0 0 0 0,7 0 0 0 0,8 0 0 0 0,8 0 0 0 0,8 0 0 0 0,9 0 0 0 0,14 0 0 0 0,9 0 0 0 0,5 0 0 0 0,3 0 0 0 0,4 0 0 0 0,11 0 0 0 0,0 0 0 0 0,4 0 0 0 0,5 0 0 0 0,4 0 0 0 0,-5 0 0 0 0,-6 0 0 0 0,-12 0 0 0 0,-17 0 0 0 0,-20 0 0 0 0,-24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0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4445 1482 16383 0 0,'7'0'0'0'0,"16"0"0"0"0,11 0 0 0 0,14 0 0 0 0,5 0 0 0 0,1 0 0 0 0,-2 0 0 0 0,-3 0 0 0 0,-3 0 0 0 0,-2 0 0 0 0,5 0 0 0 0,2 0 0 0 0,5 0 0 0 0,7 0 0 0 0,7 0 0 0 0,12 0 0 0 0,14 0 0 0 0,10 0 0 0 0,15 0 0 0 0,8 0 0 0 0,10 0 0 0 0,-6 0 0 0 0,3 0 0 0 0,-1 0 0 0 0,5 0 0 0 0,-2 0 0 0 0,-3 0 0 0 0,-3 0 0 0 0,-4 0 0 0 0,-3 0 0 0 0,5 0 0 0 0,8 0 0 0 0,16 0 0 0 0,8 0 0 0 0,19 0 0 0 0,13 0 0 0 0,8 0 0 0 0,12 0 0 0 0,-4 0 0 0 0,-2 0 0 0 0,-2 0 0 0 0,-2 0 0 0 0,-7 0 0 0 0,-10 0 0 0 0,4 0 0 0 0,-1 0 0 0 0,-7 0 0 0 0,-5 0 0 0 0,-7 0 0 0 0,-3 0 0 0 0,-4 0 0 0 0,12 0 0 0 0,5 0 0 0 0,5 0 0 0 0,-8 0 0 0 0,-14 0 0 0 0,-6 0 0 0 0,-10 0 0 0 0,-9 0 0 0 0,-15 0 0 0 0,-14 0 0 0 0,-12 0 0 0 0,-9 0 0 0 0,1 0 0 0 0,0 0 0 0 0,-3 0 0 0 0,-1 0 0 0 0,5 0 0 0 0,0 0 0 0 0,0 0 0 0 0,-3 0 0 0 0,-8 0 0 0 0,-5 0 0 0 0,-1 0 0 0 0,-7 0 0 0 0,-7 0 0 0 0,0 0 0 0 0,-3 0 0 0 0,-5 0 0 0 0,-4 0 0 0 0,-3 0 0 0 0,11 0 0 0 0,10 0 0 0 0,8 0 0 0 0,12 0 0 0 0,12 0 0 0 0,10 0 0 0 0,1 0 0 0 0,-5 0 0 0 0,-6 0 0 0 0,2 0 0 0 0,-4 0 0 0 0,-3 0 0 0 0,-4 0 0 0 0,-10 0 0 0 0,-12 0 0 0 0,-10 0 0 0 0,-8 0 0 0 0,-5 0 0 0 0,-3 0 0 0 0,-2 0 0 0 0,-1 0 0 0 0,1 0 0 0 0,0 0 0 0 0,0 0 0 0 0,1 0 0 0 0,0 0 0 0 0,8 0 0 0 0,2 0 0 0 0,-1 0 0 0 0,6 0 0 0 0,0 0 0 0 0,-2 0 0 0 0,-4 0 0 0 0,-2 0 0 0 0,-3 0 0 0 0,-2 0 0 0 0,-1 0 0 0 0,-1 0 0 0 0,0 0 0 0 0,0 0 0 0 0,0 0 0 0 0,1 0 0 0 0,-1 0 0 0 0,1 0 0 0 0,-1 0 0 0 0,1 0 0 0 0,0 0 0 0 0,0 0 0 0 0,-1 0 0 0 0,1 0 0 0 0,0 0 0 0 0,-1 0 0 0 0,1 0 0 0 0,0 0 0 0 0,0 0 0 0 0,-1 0 0 0 0,1 0 0 0 0,0 0 0 0 0,-8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0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4435 1455 16383 0 0,'0'14'0'0'0,"0"11"0"0"0,0 9 0 0 0,0 5 0 0 0,0 3 0 0 0,0 1 0 0 0,0 1 0 0 0,0-1 0 0 0,0-1 0 0 0,0 14 0 0 0,0 4 0 0 0,0 6 0 0 0,0-2 0 0 0,0-5 0 0 0,0-5 0 0 0,0 9 0 0 0,0 0 0 0 0,0-3 0 0 0,0 2 0 0 0,0-3 0 0 0,0-4 0 0 0,0-5 0 0 0,0 3 0 0 0,0 0 0 0 0,0 11 0 0 0,0 1 0 0 0,0-2 0 0 0,0 1 0 0 0,0 11 0 0 0,0 6 0 0 0,0-4 0 0 0,0-7 0 0 0,0 4 0 0 0,0 11 0 0 0,0 11 0 0 0,0 4 0 0 0,0-8 0 0 0,0 7 0 0 0,0 1 0 0 0,0 11 0 0 0,0 1 0 0 0,0 2 0 0 0,0-5 0 0 0,0-6 0 0 0,0-1 0 0 0,0 3 0 0 0,0 12 0 0 0,0 7 0 0 0,0 2 0 0 0,0-5 0 0 0,0-11 0 0 0,0-9 0 0 0,0-1 0 0 0,0 2 0 0 0,0 6 0 0 0,0 5 0 0 0,0 3 0 0 0,0 11 0 0 0,0 3 0 0 0,0 9 0 0 0,0 0 0 0 0,0-2 0 0 0,0-4 0 0 0,0-3 0 0 0,0 3 0 0 0,0 0 0 0 0,0-2 0 0 0,0-9 0 0 0,0-11 0 0 0,0-5 0 0 0,0 1 0 0 0,0 4 0 0 0,0 2 0 0 0,0 4 0 0 0,0 2 0 0 0,0 2 0 0 0,0-5 0 0 0,0-3 0 0 0,0 1 0 0 0,0 2 0 0 0,0 1 0 0 0,0 3 0 0 0,0 0 0 0 0,0-5 0 0 0,0-2 0 0 0,0 1 0 0 0,0 1 0 0 0,0 9 0 0 0,0 12 0 0 0,0 9 0 0 0,0 16 0 0 0,0 0 0 0 0,0-5 0 0 0,0-3 0 0 0,0-6 0 0 0,0-7 0 0 0,0-7 0 0 0,0-5 0 0 0,0-4 0 0 0,0-9 0 0 0,0-3 0 0 0,0-7 0 0 0,0-14 0 0 0,0-16 0 0 0,0-7 0 0 0,0 6 0 0 0,0 4 0 0 0,0 3 0 0 0,0 1 0 0 0,0 1 0 0 0,0 0 0 0 0,0 0 0 0 0,0-1 0 0 0,0 7 0 0 0,0-5 0 0 0,0-3 0 0 0,0-1 0 0 0,0-1 0 0 0,0 0 0 0 0,0 8 0 0 0,0 3 0 0 0,0-1 0 0 0,0-1 0 0 0,0 6 0 0 0,0 6 0 0 0,0 8 0 0 0,0 0 0 0 0,0 1 0 0 0,0 4 0 0 0,0 9 0 0 0,0 6 0 0 0,0 8 0 0 0,0 2 0 0 0,0-9 0 0 0,0-12 0 0 0,0-12 0 0 0,0-11 0 0 0,0-7 0 0 0,0-4 0 0 0,0-3 0 0 0,0-1 0 0 0,0 7 0 0 0,0 3 0 0 0,0 6 0 0 0,0 16 0 0 0,0 9 0 0 0,0 5 0 0 0,0-12 0 0 0,0-4 0 0 0,0 0 0 0 0,0-5 0 0 0,0 1 0 0 0,0-4 0 0 0,0-5 0 0 0,0-12 0 0 0,0-13 0 0 0,0-5 0 0 0,0-7 0 0 0,0-6 0 0 0,0-6 0 0 0,0-3 0 0 0,0-3 0 0 0,0-1 0 0 0,0-1 0 0 0,0 1 0 0 0,0-1 0 0 0,0 1 0 0 0,0 0 0 0 0,0 1 0 0 0,0 6 0 0 0,0 3 0 0 0,0 0 0 0 0,0-2 0 0 0,0-3 0 0 0,0-1 0 0 0,0-1 0 0 0,0-2 0 0 0,0 7 0 0 0,0 1 0 0 0,0 0 0 0 0,0-1 0 0 0,0-3 0 0 0,0-1 0 0 0,0-2 0 0 0,0-1 0 0 0,0 0 0 0 0,0-1 0 0 0,0 1 0 0 0,0-1 0 0 0,0 0 0 0 0,0 1 0 0 0,0 0 0 0 0,0-1 0 0 0,0 1 0 0 0,0 0 0 0 0,0-1 0 0 0,0 1 0 0 0,0 0 0 0 0,0-1 0 0 0,0-13 0 0 0,0-25 0 0 0,0-34 0 0 0,0-12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4409 1455 16383 0 0,'0'7'0'0'0,"0"9"0"0"0,0 9 0 0 0,0 7 0 0 0,0 12 0 0 0,0 5 0 0 0,0 2 0 0 0,0-1 0 0 0,0-3 0 0 0,0-2 0 0 0,0-1 0 0 0,0-2 0 0 0,0-1 0 0 0,0 0 0 0 0,0-1 0 0 0,0 0 0 0 0,0 1 0 0 0,0-1 0 0 0,0 7 0 0 0,0 3 0 0 0,0 0 0 0 0,0-3 0 0 0,0-1 0 0 0,0-2 0 0 0,0-2 0 0 0,0 0 0 0 0,0-2 0 0 0,0 1 0 0 0,0-1 0 0 0,0 0 0 0 0,0 8 0 0 0,0 1 0 0 0,0 1 0 0 0,0-2 0 0 0,0-3 0 0 0,0-1 0 0 0,0-2 0 0 0,0 0 0 0 0,0-1 0 0 0,0-1 0 0 0,0 0 0 0 0,0 1 0 0 0,0-1 0 0 0,0 1 0 0 0,0-1 0 0 0,0 1 0 0 0,0-1 0 0 0,0 1 0 0 0,0 7 0 0 0,0 9 0 0 0,0 1 0 0 0,0-1 0 0 0,0 3 0 0 0,0-2 0 0 0,0 3 0 0 0,0 5 0 0 0,0-2 0 0 0,0-4 0 0 0,0-6 0 0 0,0 1 0 0 0,0-1 0 0 0,0 4 0 0 0,0 6 0 0 0,0-1 0 0 0,0-4 0 0 0,0-6 0 0 0,0 3 0 0 0,0-2 0 0 0,0-3 0 0 0,0 4 0 0 0,0 6 0 0 0,0 0 0 0 0,0 3 0 0 0,0 5 0 0 0,0-3 0 0 0,0-5 0 0 0,0 7 0 0 0,0-1 0 0 0,0 10 0 0 0,0-2 0 0 0,0-7 0 0 0,0-8 0 0 0,0 0 0 0 0,0 3 0 0 0,0-2 0 0 0,0-4 0 0 0,0-6 0 0 0,0 4 0 0 0,0-2 0 0 0,0-3 0 0 0,0 5 0 0 0,0 6 0 0 0,0 0 0 0 0,0-4 0 0 0,0-4 0 0 0,0-5 0 0 0,0-3 0 0 0,0-2 0 0 0,0-2 0 0 0,0 6 0 0 0,0 2 0 0 0,0-1 0 0 0,0-1 0 0 0,0-1 0 0 0,0-3 0 0 0,0 6 0 0 0,0 9 0 0 0,0 7 0 0 0,0 8 0 0 0,0-3 0 0 0,0 1 0 0 0,0 10 0 0 0,0 4 0 0 0,0-5 0 0 0,0-3 0 0 0,0 7 0 0 0,0 3 0 0 0,0 0 0 0 0,0 0 0 0 0,0-2 0 0 0,0-1 0 0 0,0-1 0 0 0,0 6 0 0 0,0 22 0 0 0,0 35 0 0 0,0 19 0 0 0,0 17 0 0 0,0-3 0 0 0,0 4 0 0 0,0 12 0 0 0,0 21 0 0 0,0 16 0 0 0,0 2 0 0 0,0 4 0 0 0,0 9 0 0 0,0 12 0 0 0,0 16 0 0 0,0 18 0 0 0,0 13 0 0 0,0 4 0 0 0,0-2 0 0 0,0-20 0 0 0,0-16 0 0 0,0-21 0 0 0,0-17 0 0 0,0-22 0 0 0,0-26 0 0 0,0-23 0 0 0,0-26 0 0 0,0-9 0 0 0,0-5 0 0 0,0-3 0 0 0,0 0 0 0 0,0-1 0 0 0,0 0 0 0 0,0 2 0 0 0,0-1 0 0 0,0 2 0 0 0,0 0 0 0 0,0-7 0 0 0,0 5 0 0 0,0 2 0 0 0,0-4 0 0 0,0-3 0 0 0,0 0 0 0 0,0 1 0 0 0,0-4 0 0 0,0-2 0 0 0,0-5 0 0 0,0-6 0 0 0,0-14 0 0 0,0 14 0 0 0,0 10 0 0 0,0-6 0 0 0,0-6 0 0 0,0-7 0 0 0,0-4 0 0 0,0 3 0 0 0,0-5 0 0 0,0-11 0 0 0,0-4 0 0 0,0-7 0 0 0,0-6 0 0 0,0-7 0 0 0,0 10 0 0 0,0 1 0 0 0,0 5 0 0 0,0 5 0 0 0,0-3 0 0 0,0 8 0 0 0,0-1 0 0 0,0 0 0 0 0,0 1 0 0 0,0-4 0 0 0,0-2 0 0 0,0-4 0 0 0,0-8 0 0 0,0-5 0 0 0,0-6 0 0 0,0-3 0 0 0,0-2 0 0 0,0-1 0 0 0,0 0 0 0 0,0-29 0 0 0,0-15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4.0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23379 1879 16383 0 0,'0'6'0'0'0,"0"9"0"0"0,0 7 0 0 0,0 8 0 0 0,0 4 0 0 0,0 4 0 0 0,0 6 0 0 0,0 4 0 0 0,0 12 0 0 0,0 2 0 0 0,0-3 0 0 0,0 2 0 0 0,0 2 0 0 0,0 4 0 0 0,0 3 0 0 0,0 3 0 0 0,0-5 0 0 0,0-2 0 0 0,0 1 0 0 0,0-4 0 0 0,0-1 0 0 0,0-4 0 0 0,0 1 0 0 0,0-3 0 0 0,0 1 0 0 0,0-2 0 0 0,0 2 0 0 0,0-3 0 0 0,0-3 0 0 0,0-5 0 0 0,0-3 0 0 0,0-3 0 0 0,0 5 0 0 0,0 0 0 0 0,0 0 0 0 0,0-1 0 0 0,0 4 0 0 0,0-1 0 0 0,0 0 0 0 0,0-2 0 0 0,0 3 0 0 0,0 0 0 0 0,0 6 0 0 0,0-2 0 0 0,0 4 0 0 0,0 0 0 0 0,0 2 0 0 0,0-3 0 0 0,0-3 0 0 0,0 1 0 0 0,0-1 0 0 0,0-5 0 0 0,0-1 0 0 0,0 2 0 0 0,0 0 0 0 0,0-2 0 0 0,0 5 0 0 0,0-1 0 0 0,0-2 0 0 0,0 2 0 0 0,0 7 0 0 0,0 7 0 0 0,0-2 0 0 0,0-6 0 0 0,0 2 0 0 0,0 3 0 0 0,0-2 0 0 0,0 0 0 0 0,0 5 0 0 0,0 3 0 0 0,0 3 0 0 0,0 9 0 0 0,0 4 0 0 0,0 7 0 0 0,0 0 0 0 0,0-2 0 0 0,0-2 0 0 0,0 1 0 0 0,0 1 0 0 0,0-3 0 0 0,0 3 0 0 0,0 6 0 0 0,0 13 0 0 0,0 6 0 0 0,0 10 0 0 0,0 24 0 0 0,0 10 0 0 0,0 11 0 0 0,0 16 0 0 0,0 8 0 0 0,0-3 0 0 0,0-9 0 0 0,0-2 0 0 0,0-7 0 0 0,0-6 0 0 0,0-12 0 0 0,0-8 0 0 0,0-7 0 0 0,0-4 0 0 0,0-4 0 0 0,0 1 0 0 0,0-3 0 0 0,0-4 0 0 0,0-3 0 0 0,0-4 0 0 0,0-10 0 0 0,0-3 0 0 0,0-6 0 0 0,0-8 0 0 0,0-5 0 0 0,0 1 0 0 0,0 5 0 0 0,0 0 0 0 0,0-3 0 0 0,0 4 0 0 0,0 3 0 0 0,0 0 0 0 0,0-4 0 0 0,0-4 0 0 0,0-5 0 0 0,0-4 0 0 0,0 5 0 0 0,0 7 0 0 0,0 1 0 0 0,0 4 0 0 0,0-8 0 0 0,0-5 0 0 0,0-5 0 0 0,0-9 0 0 0,0 4 0 0 0,0-4 0 0 0,0-9 0 0 0,0-6 0 0 0,0-6 0 0 0,0 1 0 0 0,0-1 0 0 0,0-2 0 0 0,0-3 0 0 0,0 0 0 0 0,0-4 0 0 0,0 0 0 0 0,0 0 0 0 0,0 5 0 0 0,0 2 0 0 0,0 1 0 0 0,0-2 0 0 0,0-3 0 0 0,0 0 0 0 0,0-3 0 0 0,0 1 0 0 0,0-2 0 0 0,0 0 0 0 0,0 7 0 0 0,0-5 0 0 0,0-2 0 0 0,0-1 0 0 0,0 6 0 0 0,0 2 0 0 0,0 0 0 0 0,0-1 0 0 0,0-1 0 0 0,0-3 0 0 0,0 1 0 0 0,0-2 0 0 0,0-1 0 0 0,0 0 0 0 0,0 1 0 0 0,0-1 0 0 0,0 1 0 0 0,0-2 0 0 0,0 2 0 0 0,0-1 0 0 0,0 1 0 0 0,0 0 0 0 0,0-2 0 0 0,0 2 0 0 0,0 0 0 0 0,0-1 0 0 0,0 1 0 0 0,0 6 0 0 0,0 2 0 0 0,0-1 0 0 0,0-1 0 0 0,0-2 0 0 0,0-1 0 0 0,0-2 0 0 0,0-2 0 0 0,0 1 0 0 0,0-1 0 0 0,0 1 0 0 0,0-1 0 0 0,0-1 0 0 0,0 2 0 0 0,0 0 0 0 0,0-1 0 0 0,0 1 0 0 0,0-1 0 0 0,0 0 0 0 0,0 1 0 0 0,0 0 0 0 0,0-1 0 0 0,0 0 0 0 0,0 1 0 0 0,0 0 0 0 0,0-1 0 0 0,0 0 0 0 0,0 1 0 0 0,0 5 0 0 0,0 4 0 0 0,0-1 0 0 0,0-3 0 0 0,0-1 0 0 0,0-1 0 0 0,0-3 0 0 0,0 1 0 0 0,0-2 0 0 0,0 1 0 0 0,0-1 0 0 0,0 0 0 0 0,0 0 0 0 0,0 0 0 0 0,0-25 0 0 0,0-28 0 0 0,0-22 0 0 0,0-8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3T16:13:09.0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27421 1376 16383 0 0,'0'5'0'0'0,"0"9"0"0"0,0 6 0 0 0,0 6 0 0 0,0 4 0 0 0,0 2 0 0 0,0 2 0 0 0,0 1 0 0 0,0 5 0 0 0,0 2 0 0 0,0 5 0 0 0,0 5 0 0 0,0 6 0 0 0,0-2 0 0 0,0-5 0 0 0,0 1 0 0 0,0-4 0 0 0,0-3 0 0 0,0-5 0 0 0,0 3 0 0 0,0-1 0 0 0,0-1 0 0 0,0-3 0 0 0,0-2 0 0 0,0-1 0 0 0,0 4 0 0 0,0 8 0 0 0,0 6 0 0 0,0 5 0 0 0,0-1 0 0 0,0 1 0 0 0,0 8 0 0 0,0 3 0 0 0,0 1 0 0 0,0 1 0 0 0,0-1 0 0 0,0-2 0 0 0,0 0 0 0 0,0 5 0 0 0,0 1 0 0 0,0-1 0 0 0,0-1 0 0 0,0-2 0 0 0,0-2 0 0 0,0 0 0 0 0,0-2 0 0 0,0-5 0 0 0,0-3 0 0 0,0 1 0 0 0,0 1 0 0 0,0 2 0 0 0,0 7 0 0 0,0 9 0 0 0,0 13 0 0 0,0-3 0 0 0,0 1 0 0 0,0 2 0 0 0,0-4 0 0 0,0-5 0 0 0,0-5 0 0 0,0 1 0 0 0,0-1 0 0 0,0 2 0 0 0,0 0 0 0 0,0-2 0 0 0,0-4 0 0 0,0-2 0 0 0,0 8 0 0 0,0 15 0 0 0,0 12 0 0 0,0 18 0 0 0,0 9 0 0 0,0-1 0 0 0,0 0 0 0 0,0-6 0 0 0,0-2 0 0 0,0-4 0 0 0,0-7 0 0 0,0-6 0 0 0,0 3 0 0 0,0-2 0 0 0,0 10 0 0 0,0 6 0 0 0,0 0 0 0 0,0-5 0 0 0,0-11 0 0 0,0-7 0 0 0,0-4 0 0 0,0-1 0 0 0,0 5 0 0 0,0 8 0 0 0,0 13 0 0 0,0 9 0 0 0,0 5 0 0 0,0 1 0 0 0,0-5 0 0 0,0-9 0 0 0,0-8 0 0 0,0-7 0 0 0,0-5 0 0 0,0-8 0 0 0,0-10 0 0 0,0-2 0 0 0,0 2 0 0 0,0 3 0 0 0,0 3 0 0 0,0 4 0 0 0,0-4 0 0 0,0-5 0 0 0,0-7 0 0 0,0-5 0 0 0,0-5 0 0 0,0 4 0 0 0,0 6 0 0 0,0 6 0 0 0,0 6 0 0 0,0-1 0 0 0,0-11 0 0 0,0-7 0 0 0,0-5 0 0 0,0-2 0 0 0,0-2 0 0 0,0 1 0 0 0,0 0 0 0 0,0-5 0 0 0,0-7 0 0 0,0 4 0 0 0,0-1 0 0 0,0 1 0 0 0,0-3 0 0 0,0-6 0 0 0,0-4 0 0 0,0 1 0 0 0,0 5 0 0 0,0 5 0 0 0,0 4 0 0 0,0 4 0 0 0,0 9 0 0 0,0 2 0 0 0,0-4 0 0 0,0-4 0 0 0,0-6 0 0 0,0-3 0 0 0,0-5 0 0 0,0 0 0 0 0,0 3 0 0 0,0-2 0 0 0,0-5 0 0 0,0 13 0 0 0,0 6 0 0 0,0 5 0 0 0,0 0 0 0 0,0 6 0 0 0,0 12 0 0 0,0 7 0 0 0,0 0 0 0 0,0-12 0 0 0,0-3 0 0 0,0 1 0 0 0,0 5 0 0 0,0-3 0 0 0,0 14 0 0 0,0 6 0 0 0,0 8 0 0 0,0 3 0 0 0,0 3 0 0 0,0 4 0 0 0,0-1 0 0 0,0 7 0 0 0,0-2 0 0 0,0-5 0 0 0,0-1 0 0 0,0-4 0 0 0,0 6 0 0 0,0 0 0 0 0,0-4 0 0 0,0-6 0 0 0,0-10 0 0 0,0 0 0 0 0,0-1 0 0 0,0 0 0 0 0,0-12 0 0 0,0-10 0 0 0,0-7 0 0 0,0-10 0 0 0,0-10 0 0 0,0-8 0 0 0,0-7 0 0 0,0-3 0 0 0,0-2 0 0 0,0 0 0 0 0,0-1 0 0 0,0 0 0 0 0,0 6 0 0 0,0 3 0 0 0,0 0 0 0 0,0-1 0 0 0,0-2 0 0 0,0 4 0 0 0,0 1 0 0 0,0 4 0 0 0,0-5 0 0 0,0-4 0 0 0,0 2 0 0 0,0 1 0 0 0,0 5 0 0 0,0 0 0 0 0,0-2 0 0 0,0 3 0 0 0,0 5 0 0 0,0-1 0 0 0,0-2 0 0 0,0-5 0 0 0,0-4 0 0 0,0-2 0 0 0,0-3 0 0 0,0-6 0 0 0,0-9 0 0 0,0-7 0 0 0,0-6 0 0 0,0 2 0 0 0,0 6 0 0 0,0 5 0 0 0,0 5 0 0 0,0-1 0 0 0,0 1 0 0 0,0 2 0 0 0,0 2 0 0 0,0 2 0 0 0,0 2 0 0 0,0 0 0 0 0,0 7 0 0 0,0-3 0 0 0,0-3 0 0 0,0-1 0 0 0,0 0 0 0 0,0-1 0 0 0,0 1 0 0 0,0-5 0 0 0,0-13 0 0 0,0-32 0 0 0,0-23 0 0 0,0-5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3T17:12:40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17912 3149 16383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08:49:21.6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17701 1499 16383 0 0,'3'0'0'0'0,"6"0"0"0"0,8 0 0 0 0,6 0 0 0 0,1 0 0 0 0,2 0 0 0 0,0 0 0 0 0,-2 0 0 0 0,0 0 0 0 0,7 0 0 0 0,1 0 0 0 0,7 0 0 0 0,9 0 0 0 0,2 0 0 0 0,1 0 0 0 0,0 0 0 0 0,-6 0 0 0 0,-7 0 0 0 0,-5 0 0 0 0,-2 0 0 0 0,-2 0 0 0 0,-2 0 0 0 0,2 0 0 0 0,3 0 0 0 0,8 0 0 0 0,4 0 0 0 0,3 0 0 0 0,0 0 0 0 0,0 0 0 0 0,-5 0 0 0 0,-1 0 0 0 0,-1 0 0 0 0,-2 0 0 0 0,-6 0 0 0 0,5 0 0 0 0,-2 0 0 0 0,2 0 0 0 0,2 0 0 0 0,1 0 0 0 0,6 0 0 0 0,9 0 0 0 0,4 0 0 0 0,10 0 0 0 0,4 0 0 0 0,2 0 0 0 0,-6 0 0 0 0,2 0 0 0 0,3 0 0 0 0,0 0 0 0 0,0 0 0 0 0,8 0 0 0 0,10 0 0 0 0,4 0 0 0 0,12 0 0 0 0,7 0 0 0 0,-2 0 0 0 0,-13 0 0 0 0,-11 0 0 0 0,-18 0 0 0 0,-17 0 0 0 0,-14 0 0 0 0,-9 0 0 0 0,-4 0 0 0 0,6 0 0 0 0,0 0 0 0 0,7 0 0 0 0,7 0 0 0 0,7 0 0 0 0,5 0 0 0 0,5 0 0 0 0,-2 0 0 0 0,0 0 0 0 0,-3 0 0 0 0,0 0 0 0 0,-7 0 0 0 0,-4 0 0 0 0,-3 0 0 0 0,-2 0 0 0 0,3 0 0 0 0,-2 0 0 0 0,-6 0 0 0 0,-4 0 0 0 0,-5 0 0 0 0,-4 0 0 0 0,-2 0 0 0 0,3 0 0 0 0,0 0 0 0 0,3 0 0 0 0,1 0 0 0 0,-1 0 0 0 0,2 0 0 0 0,-1 0 0 0 0,2 0 0 0 0,0 0 0 0 0,-2 0 0 0 0,-3 0 0 0 0,-1 0 0 0 0,-3 0 0 0 0,0 0 0 0 0,-1 0 0 0 0,-1 0 0 0 0,1 0 0 0 0,0 0 0 0 0,-1 0 0 0 0,1 0 0 0 0,0 0 0 0 0,0 0 0 0 0,0 0 0 0 0,0 0 0 0 0,0 0 0 0 0,0 0 0 0 0,0 0 0 0 0,0 0 0 0 0,-4 0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08:49:21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23810 1270 16383 0 0,'0'3'0'0'0,"0"6"0"0"0,0 4 0 0 0,0 4 0 0 0,0 3 0 0 0,0 1 0 0 0,0 1 0 0 0,0 0 0 0 0,0 0 0 0 0,0 1 0 0 0,0-2 0 0 0,0-2 0 0 0,0-2 0 0 0,0 0 0 0 0,0 0 0 0 0,0 2 0 0 0,0 1 0 0 0,0 0 0 0 0,0 1 0 0 0,0 4 0 0 0,0 2 0 0 0,0-1 0 0 0,0 0 0 0 0,0-2 0 0 0,0-1 0 0 0,0-1 0 0 0,0 4 0 0 0,0 4 0 0 0,0 0 0 0 0,0 4 0 0 0,0-2 0 0 0,0 2 0 0 0,0 6 0 0 0,0 6 0 0 0,0 1 0 0 0,0 1 0 0 0,0 1 0 0 0,0 3 0 0 0,0 0 0 0 0,0 2 0 0 0,0 2 0 0 0,0 4 0 0 0,0-2 0 0 0,0 0 0 0 0,0 1 0 0 0,0-2 0 0 0,0 1 0 0 0,0-3 0 0 0,0 0 0 0 0,0-1 0 0 0,0 0 0 0 0,0 2 0 0 0,0 3 0 0 0,0 2 0 0 0,0 2 0 0 0,0 4 0 0 0,0 6 0 0 0,0 5 0 0 0,0 3 0 0 0,0 3 0 0 0,0 10 0 0 0,0 5 0 0 0,0 9 0 0 0,0 5 0 0 0,0 7 0 0 0,0 6 0 0 0,0 7 0 0 0,0 7 0 0 0,0 7 0 0 0,0 10 0 0 0,0-2 0 0 0,0-4 0 0 0,0-2 0 0 0,0-2 0 0 0,0 4 0 0 0,0 1 0 0 0,0 5 0 0 0,0-3 0 0 0,0-2 0 0 0,0-2 0 0 0,0-4 0 0 0,0 10 0 0 0,0 3 0 0 0,0-3 0 0 0,0-14 0 0 0,0-9 0 0 0,0-12 0 0 0,0-12 0 0 0,0-8 0 0 0,0-12 0 0 0,0-7 0 0 0,0-10 0 0 0,0-11 0 0 0,0-11 0 0 0,0-4 0 0 0,0 2 0 0 0,0-4 0 0 0,0-6 0 0 0,0-2 0 0 0,0-3 0 0 0,0-4 0 0 0,0-4 0 0 0,0 6 0 0 0,0 1 0 0 0,0-2 0 0 0,0-2 0 0 0,0 6 0 0 0,0-1 0 0 0,0 0 0 0 0,0-1 0 0 0,0-4 0 0 0,0-4 0 0 0,0-2 0 0 0,0 2 0 0 0,0 1 0 0 0,0 0 0 0 0,0-1 0 0 0,0-1 0 0 0,0 4 0 0 0,0 3 0 0 0,0 5 0 0 0,0-1 0 0 0,0-1 0 0 0,0-4 0 0 0,0 1 0 0 0,0-1 0 0 0,0-1 0 0 0,0-3 0 0 0,0 2 0 0 0,0 1 0 0 0,0-2 0 0 0,0 3 0 0 0,0-1 0 0 0,0-1 0 0 0,0 6 0 0 0,0 1 0 0 0,0-2 0 0 0,0-2 0 0 0,0-3 0 0 0,0-6 0 0 0,0-3 0 0 0,0-1 0 0 0,0 0 0 0 0,0 5 0 0 0,0 3 0 0 0,0-1 0 0 0,0 1 0 0 0,0-2 0 0 0,0 0 0 0 0,0 0 0 0 0,0-1 0 0 0,0-1 0 0 0,0 1 0 0 0,0-1 0 0 0,0 0 0 0 0,0-3 0 0 0,0-5 0 0 0,0-8 0 0 0,0-5 0 0 0,0-11 0 0 0,0-2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7:14:34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7276 6747 16383 0 0,'0'0'0'0'0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7:51:11.7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11615 6868 16383 0 0,'9'0'0'0'0,"10"0"0"0"0,20 0 0 0 0,10 0 0 0 0,23 0 0 0 0,8 0 0 0 0,6 0 0 0 0,6 0 0 0 0,3 0 0 0 0,4 0 0 0 0,0 0 0 0 0,9 0 0 0 0,28 0 0 0 0,25 0 0 0 0,17 0 0 0 0,30 0 0 0 0,21 0 0 0 0,21 0 0 0 0,3 0 0 0 0,16 0 0 0 0,-13 0 0 0 0,-16 0 0 0 0,-31 0 0 0 0,-36 0 0 0 0,-30 0 0 0 0,-14 0 0 0 0,-4 0 0 0 0,2 0 0 0 0,-4 0 0 0 0,-7 0 0 0 0,3 0 0 0 0,-10 0 0 0 0,-17 0 0 0 0,-14 0 0 0 0,-12 0 0 0 0,-2 0 0 0 0,6 0 0 0 0,17 0 0 0 0,34 0 0 0 0,56 0 0 0 0,56 0 0 0 0,64 0 0 0 0,65 0 0 0 0,38 0 0 0 0,26 0 0 0 0,33 0 0 0 0,14 0 0 0 0,-7 0 0 0 0,1 0 0 0 0,-20 0 0 0 0,-44 0 0 0 0,-58 0 0 0 0,-62 0 0 0 0,-53 0 0 0 0,-59 0 0 0 0,-49 0 0 0 0,-29 0 0 0 0,-13 0 0 0 0,-13 0 0 0 0,-8 0 0 0 0,-7 0 0 0 0,-3 0 0 0 0,-2 0 0 0 0,0 0 0 0 0,8 0 0 0 0,12 0 0 0 0,3 0 0 0 0,-3 0 0 0 0,-3 0 0 0 0,-6 0 0 0 0,6 0 0 0 0,-1 0 0 0 0,-2 0 0 0 0,5 0 0 0 0,0 0 0 0 0,-4 0 0 0 0,-3 0 0 0 0,-3 0 0 0 0,-4 0 0 0 0,-1 0 0 0 0,-2 0 0 0 0,0 0 0 0 0,0 0 0 0 0,-1 0 0 0 0,-8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7:51:11.7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18313 6826 16383 0 0,'0'9'0'0'0,"0"10"0"0"0,0 28 0 0 0,0 14 0 0 0,0 5 0 0 0,0 0 0 0 0,0 13 0 0 0,0 11 0 0 0,0-3 0 0 0,0-6 0 0 0,0-2 0 0 0,0 4 0 0 0,0 4 0 0 0,0-5 0 0 0,0-7 0 0 0,0-1 0 0 0,0-3 0 0 0,0-6 0 0 0,0 2 0 0 0,0-1 0 0 0,0-4 0 0 0,0-4 0 0 0,0 5 0 0 0,0 0 0 0 0,0 7 0 0 0,0-2 0 0 0,0 6 0 0 0,0 15 0 0 0,0 8 0 0 0,0 6 0 0 0,0 1 0 0 0,0 0 0 0 0,0 8 0 0 0,0 0 0 0 0,0 8 0 0 0,0-9 0 0 0,0-7 0 0 0,0-3 0 0 0,0-4 0 0 0,0 8 0 0 0,0 11 0 0 0,0 3 0 0 0,0 5 0 0 0,0 8 0 0 0,0-11 0 0 0,0 0 0 0 0,0-5 0 0 0,0-13 0 0 0,0 17 0 0 0,0-3 0 0 0,0 4 0 0 0,0-2 0 0 0,0-13 0 0 0,0-8 0 0 0,0-4 0 0 0,0-1 0 0 0,0 1 0 0 0,0-8 0 0 0,0-10 0 0 0,0-9 0 0 0,0 8 0 0 0,0 9 0 0 0,0 7 0 0 0,0 4 0 0 0,0-5 0 0 0,0-10 0 0 0,0-10 0 0 0,0-8 0 0 0,0-7 0 0 0,0-4 0 0 0,0-3 0 0 0,0 0 0 0 0,0 7 0 0 0,0 4 0 0 0,0-1 0 0 0,0 8 0 0 0,0 8 0 0 0,0 0 0 0 0,0-3 0 0 0,0 10 0 0 0,0 1 0 0 0,0-6 0 0 0,0-8 0 0 0,0 3 0 0 0,0-4 0 0 0,0-4 0 0 0,0 3 0 0 0,0 0 0 0 0,0-4 0 0 0,0-4 0 0 0,0-3 0 0 0,0-2 0 0 0,0 5 0 0 0,0 3 0 0 0,0-2 0 0 0,0-2 0 0 0,0-3 0 0 0,0-1 0 0 0,0-2 0 0 0,0-10 0 0 0,0-20 0 0 0,0-47 0 0 0,0-19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08:49:21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7471 2752 16383 0 0,'0'0'0'0'0,"0"5"0"0"0,0 14 0 0 0,0 9 0 0 0,0 5 0 0 0,0 9 0 0 0,0 8 0 0 0,0 1 0 0 0,0 4 0 0 0,0 3 0 0 0,0 3 0 0 0,0 3 0 0 0,0 2 0 0 0,0 6 0 0 0,0 3 0 0 0,0-7 0 0 0,0-2 0 0 0,0-2 0 0 0,0 5 0 0 0,0 2 0 0 0,0 1 0 0 0,0-1 0 0 0,0-1 0 0 0,0 4 0 0 0,0 1 0 0 0,0-1 0 0 0,0-7 0 0 0,0-4 0 0 0,0 10 0 0 0,0 4 0 0 0,0-6 0 0 0,0 3 0 0 0,0-7 0 0 0,0-2 0 0 0,0 4 0 0 0,0 1 0 0 0,0 1 0 0 0,0 0 0 0 0,0-2 0 0 0,0-1 0 0 0,0 5 0 0 0,0 7 0 0 0,0 7 0 0 0,0 6 0 0 0,0 3 0 0 0,0 3 0 0 0,0 2 0 0 0,0 0 0 0 0,0 0 0 0 0,0-6 0 0 0,0-2 0 0 0,0 0 0 0 0,0-5 0 0 0,0 1 0 0 0,0-5 0 0 0,0 1 0 0 0,0-3 0 0 0,0 8 0 0 0,0 4 0 0 0,0 16 0 0 0,0 5 0 0 0,0 6 0 0 0,0 17 0 0 0,0 23 0 0 0,0 25 0 0 0,0 26 0 0 0,0 27 0 0 0,0 36 0 0 0,0 27 0 0 0,0 13 0 0 0,0 16 0 0 0,0 8 0 0 0,0 7 0 0 0,0 9 0 0 0,0-1 0 0 0,0 2 0 0 0,0-3 0 0 0,0-11 0 0 0,0-6 0 0 0,0-5 0 0 0,0-7 0 0 0,0-3 0 0 0,0-10 0 0 0,0-8 0 0 0,0-15 0 0 0,0-17 0 0 0,0-27 0 0 0,0-21 0 0 0,0-14 0 0 0,0-20 0 0 0,0-26 0 0 0,0-34 0 0 0,0-23 0 0 0,0-23 0 0 0,0-20 0 0 0,0-27 0 0 0,0-25 0 0 0,0-20 0 0 0,0-14 0 0 0,0-9 0 0 0,0-10 0 0 0,0-3 0 0 0,0-1 0 0 0,0 3 0 0 0,0 2 0 0 0,0 4 0 0 0,0-5 0 0 0,0 1 0 0 0,0 0 0 0 0,0 3 0 0 0,0 1 0 0 0,0 1 0 0 0,0-3 0 0 0,0-2 0 0 0,0 1 0 0 0,0 1 0 0 0,0 2 0 0 0,0 1 0 0 0,0 2 0 0 0,0-5 0 0 0,0-2 0 0 0,0 1 0 0 0,0-4 0 0 0,0-6 0 0 0,0-18 0 0 0,0-7 0 0 0,0-3 0 0 0,0 6 0 0 0,0-2 0 0 0,0-4 0 0 0,0-7 0 0 0,0-6 0 0 0,0-3 0 0 0,0-10 0 0 0,0-3 0 0 0,0-7 0 0 0,0-17 0 0 0,0-9 0 0 0,0-9 0 0 0,0-13 0 0 0,0-2 0 0 0,0-1 0 0 0,0-6 0 0 0,0-14 0 0 0,0-21 0 0 0,0-26 0 0 0,0-13 0 0 0,0-10 0 0 0,0-7 0 0 0,0-9 0 0 0,0-5 0 0 0,0 0 0 0 0,0 7 0 0 0,0 11 0 0 0,0 8 0 0 0,0 25 0 0 0,0 27 0 0 0,0 31 0 0 0,0 33 0 0 0,0 33 0 0 0,0 45 0 0 0,0 38 0 0 0,0 33 0 0 0,0 31 0 0 0,0 25 0 0 0,0 11 0 0 0,0 3 0 0 0,0-6 0 0 0,0-13 0 0 0,0-16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08:49:21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18989 16395 16383 0 0,'0'-9'0'0'0,"0"-18"0"0"0,0-13 0 0 0,0-17 0 0 0,0-14 0 0 0,0-20 0 0 0,0-10 0 0 0,0-14 0 0 0,0-11 0 0 0,0-8 0 0 0,0-15 0 0 0,0-23 0 0 0,0-14 0 0 0,0-1 0 0 0,0 7 0 0 0,0-6 0 0 0,0-13 0 0 0,0-6 0 0 0,0 1 0 0 0,0-8 0 0 0,0 1 0 0 0,0 3 0 0 0,0-12 0 0 0,0-1 0 0 0,0 12 0 0 0,0 9 0 0 0,0 6 0 0 0,0 3 0 0 0,0 1 0 0 0,0-8 0 0 0,0-2 0 0 0,0 7 0 0 0,0 4 0 0 0,0 10 0 0 0,0 19 0 0 0,0 20 0 0 0,0 26 0 0 0,0 16 0 0 0,0 8 0 0 0,0 3 0 0 0,0 8 0 0 0,0 10 0 0 0,0 0 0 0 0,0 3 0 0 0,0 5 0 0 0,0 5 0 0 0,0-5 0 0 0,0 0 0 0 0,0-6 0 0 0,0-8 0 0 0,0-7 0 0 0,0-7 0 0 0,0-4 0 0 0,0-11 0 0 0,0-4 0 0 0,0 0 0 0 0,0 2 0 0 0,0-6 0 0 0,0-16 0 0 0,0 5 0 0 0,0 0 0 0 0,0-13 0 0 0,0-8 0 0 0,0 5 0 0 0,0 1 0 0 0,0 8 0 0 0,0 1 0 0 0,0 7 0 0 0,0 7 0 0 0,0-1 0 0 0,0 2 0 0 0,0-3 0 0 0,0 2 0 0 0,0 11 0 0 0,0 0 0 0 0,0 1 0 0 0,0 2 0 0 0,0 9 0 0 0,0 13 0 0 0,0 3 0 0 0,0 6 0 0 0,0 7 0 0 0,0-2 0 0 0,0 2 0 0 0,0-5 0 0 0,0 1 0 0 0,0 4 0 0 0,0-4 0 0 0,0 1 0 0 0,0 4 0 0 0,0-4 0 0 0,0 1 0 0 0,0-5 0 0 0,0 2 0 0 0,0-5 0 0 0,0-5 0 0 0,0 1 0 0 0,0-10 0 0 0,0 2 0 0 0,0-2 0 0 0,0-2 0 0 0,0-2 0 0 0,0 6 0 0 0,0 9 0 0 0,0-6 0 0 0,0 1 0 0 0,0 8 0 0 0,0-1 0 0 0,0-4 0 0 0,0 3 0 0 0,0 6 0 0 0,0-2 0 0 0,0 4 0 0 0,0 4 0 0 0,0 5 0 0 0,0 4 0 0 0,0 4 0 0 0,0 1 0 0 0,0 1 0 0 0,0 1 0 0 0,0 0 0 0 0,0 0 0 0 0,0-1 0 0 0,0 1 0 0 0,0-1 0 0 0,0 0 0 0 0,0 0 0 0 0,0 0 0 0 0,0-1 0 0 0,0 1 0 0 0,0 0 0 0 0,0 0 0 0 0,0 8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08:49:21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9710 2817 16383 0 0,'8'0'0'0'0,"11"0"0"0"0,19 0 0 0 0,11 0 0 0 0,5 0 0 0 0,2 0 0 0 0,15 0 0 0 0,5 0 0 0 0,-3 0 0 0 0,-6 0 0 0 0,-5 0 0 0 0,2 0 0 0 0,-1 0 0 0 0,5 0 0 0 0,-1 0 0 0 0,-4 0 0 0 0,-4 0 0 0 0,-4 0 0 0 0,-3 0 0 0 0,-3 0 0 0 0,-1 0 0 0 0,8 0 0 0 0,2 0 0 0 0,0 0 0 0 0,-2 0 0 0 0,-3 0 0 0 0,-1 0 0 0 0,-2 0 0 0 0,7 0 0 0 0,26 0 0 0 0,32 0 0 0 0,38 0 0 0 0,33 0 0 0 0,34 0 0 0 0,29 0 0 0 0,13 0 0 0 0,-13 0 0 0 0,-17 0 0 0 0,-7 0 0 0 0,-8 0 0 0 0,-18 0 0 0 0,-17 0 0 0 0,-15 0 0 0 0,-4 0 0 0 0,28 0 0 0 0,31 0 0 0 0,18 0 0 0 0,2 0 0 0 0,-1 0 0 0 0,1 0 0 0 0,-1 0 0 0 0,-7 0 0 0 0,-13 0 0 0 0,-1 0 0 0 0,-14 0 0 0 0,-10 0 0 0 0,11 0 0 0 0,28 0 0 0 0,23 0 0 0 0,25 0 0 0 0,13 0 0 0 0,14 0 0 0 0,-6 0 0 0 0,4 0 0 0 0,-10 0 0 0 0,-15 0 0 0 0,-23 0 0 0 0,-30 0 0 0 0,-31 0 0 0 0,-16 0 0 0 0,-15 0 0 0 0,-11 0 0 0 0,-16 0 0 0 0,-15 0 0 0 0,-22 0 0 0 0,-20 0 0 0 0,-7 0 0 0 0,-10 0 0 0 0,1 0 0 0 0,13 0 0 0 0,10 0 0 0 0,13 0 0 0 0,6 0 0 0 0,0 0 0 0 0,-2 0 0 0 0,-3 0 0 0 0,-3 0 0 0 0,5 0 0 0 0,10 0 0 0 0,17 0 0 0 0,35 0 0 0 0,22 0 0 0 0,18 0 0 0 0,16 0 0 0 0,10 0 0 0 0,-11 0 0 0 0,-10 0 0 0 0,-25 0 0 0 0,-37 0 0 0 0,-20 0 0 0 0,-24 0 0 0 0,-22 0 0 0 0,-9 0 0 0 0,-2 0 0 0 0,-5 0 0 0 0,-6 0 0 0 0,2 0 0 0 0,-2 0 0 0 0,-4 0 0 0 0,5 0 0 0 0,-1 0 0 0 0,-3 0 0 0 0,-4 0 0 0 0,-3 0 0 0 0,-3 0 0 0 0,-10 0 0 0 0,-3 0 0 0 0,-1 0 0 0 0,2 0 0 0 0,11 0 0 0 0,-4 0 0 0 0,-1 0 0 0 0,0 0 0 0 0,1 0 0 0 0,0 0 0 0 0,-7 0 0 0 0,-3 0 0 0 0,2 0 0 0 0,1 0 0 0 0,3 0 0 0 0,3 0 0 0 0,1 0 0 0 0,2 0 0 0 0,0 0 0 0 0,0 0 0 0 0,1 0 0 0 0,0 0 0 0 0,-1 0 0 0 0,-8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3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2381 3423 16383 0 0,'6'0'0'0'0,"7"0"0"0"0,7 0 0 0 0,6 0 0 0 0,4 0 0 0 0,3 0 0 0 0,1 0 0 0 0,0 0 0 0 0,1 0 0 0 0,-1 0 0 0 0,0 0 0 0 0,0 0 0 0 0,-1 0 0 0 0,0 0 0 0 0,0 0 0 0 0,0 0 0 0 0,6 0 0 0 0,2 0 0 0 0,4 0 0 0 0,7 0 0 0 0,6 0 0 0 0,3 0 0 0 0,4 0 0 0 0,7 0 0 0 0,-4 0 0 0 0,-6 0 0 0 0,-9 0 0 0 0,-8 0 0 0 0,-6 0 0 0 0,2 0 0 0 0,-1 0 0 0 0,-1 0 0 0 0,-2 0 0 0 0,-1 0 0 0 0,4 0 0 0 0,1 0 0 0 0,5 0 0 0 0,5 0 0 0 0,6 0 0 0 0,5 0 0 0 0,8 0 0 0 0,-3 0 0 0 0,-6 0 0 0 0,-8 0 0 0 0,-2 0 0 0 0,2 0 0 0 0,-3 0 0 0 0,2 0 0 0 0,2 0 0 0 0,-1 0 0 0 0,1 0 0 0 0,3 0 0 0 0,2 0 0 0 0,9 0 0 0 0,4 0 0 0 0,0 0 0 0 0,0 0 0 0 0,-1 0 0 0 0,-2 0 0 0 0,5 0 0 0 0,6 0 0 0 0,7 0 0 0 0,5 0 0 0 0,4 0 0 0 0,8 0 0 0 0,3 0 0 0 0,-5 0 0 0 0,-3 0 0 0 0,-7 0 0 0 0,-3 0 0 0 0,1 0 0 0 0,13 0 0 0 0,6 0 0 0 0,-4 0 0 0 0,2 0 0 0 0,6 0 0 0 0,5 0 0 0 0,1 0 0 0 0,-4 0 0 0 0,-10 0 0 0 0,-6 0 0 0 0,-14 0 0 0 0,-5 0 0 0 0,-10 0 0 0 0,-6 0 0 0 0,3 0 0 0 0,-4 0 0 0 0,-2 0 0 0 0,6 0 0 0 0,8 0 0 0 0,9 0 0 0 0,18 0 0 0 0,8 0 0 0 0,2 0 0 0 0,0 0 0 0 0,2 0 0 0 0,0 0 0 0 0,2 0 0 0 0,-1 0 0 0 0,1 0 0 0 0,5 0 0 0 0,3 0 0 0 0,4 0 0 0 0,-4 0 0 0 0,1 0 0 0 0,0 0 0 0 0,2 0 0 0 0,2 0 0 0 0,13 0 0 0 0,4 0 0 0 0,1 0 0 0 0,-3 0 0 0 0,-3 0 0 0 0,8 0 0 0 0,6 0 0 0 0,12 0 0 0 0,-1 0 0 0 0,-6 0 0 0 0,-7 0 0 0 0,-14 0 0 0 0,-13 0 0 0 0,-11 0 0 0 0,-14 0 0 0 0,-13 0 0 0 0,-10 0 0 0 0,-12 0 0 0 0,-13 0 0 0 0,-3 0 0 0 0,0 0 0 0 0,-2 0 0 0 0,2 0 0 0 0,4 0 0 0 0,3 0 0 0 0,4 0 0 0 0,3 0 0 0 0,7 0 0 0 0,3 0 0 0 0,5 0 0 0 0,1 0 0 0 0,4 0 0 0 0,4 0 0 0 0,4 0 0 0 0,15 0 0 0 0,6 0 0 0 0,11 0 0 0 0,3 0 0 0 0,1 0 0 0 0,1 0 0 0 0,-3 0 0 0 0,-2 0 0 0 0,-4 0 0 0 0,-12 0 0 0 0,-19 0 0 0 0,-18 0 0 0 0,-10 0 0 0 0,-5 0 0 0 0,-5 0 0 0 0,-7 0 0 0 0,-5 0 0 0 0,-3 0 0 0 0,4 0 0 0 0,5 0 0 0 0,7 0 0 0 0,1 0 0 0 0,1 0 0 0 0,4 0 0 0 0,8 0 0 0 0,5 0 0 0 0,-4 0 0 0 0,2 0 0 0 0,-3 0 0 0 0,-3 0 0 0 0,0 0 0 0 0,0 0 0 0 0,-5 0 0 0 0,-7 0 0 0 0,-6 0 0 0 0,-6 0 0 0 0,-3 0 0 0 0,-2 0 0 0 0,-2 0 0 0 0,0 0 0 0 0,5 0 0 0 0,3 0 0 0 0,-1 0 0 0 0,5 0 0 0 0,0 0 0 0 0,-1 0 0 0 0,-3 0 0 0 0,-2 0 0 0 0,-2 0 0 0 0,-2 0 0 0 0,-1 0 0 0 0,0 0 0 0 0,0 0 0 0 0,5 0 0 0 0,8 0 0 0 0,7 0 0 0 0,0 0 0 0 0,-3 0 0 0 0,-5 0 0 0 0,2 0 0 0 0,-2 0 0 0 0,-3 0 0 0 0,-3 0 0 0 0,-2 0 0 0 0,-3 0 0 0 0,0 0 0 0 0,-1 0 0 0 0,5 0 0 0 0,8 0 0 0 0,6 0 0 0 0,1 0 0 0 0,3 0 0 0 0,2 0 0 0 0,-2 0 0 0 0,-6 0 0 0 0,-5 0 0 0 0,-5 0 0 0 0,2 0 0 0 0,0 0 0 0 0,3 0 0 0 0,1 0 0 0 0,-3 0 0 0 0,-3 0 0 0 0,-2 0 0 0 0,-2 0 0 0 0,-2 0 0 0 0,-1 0 0 0 0,5 0 0 0 0,2 0 0 0 0,0 0 0 0 0,4 0 0 0 0,0 0 0 0 0,-1 0 0 0 0,2 0 0 0 0,1 0 0 0 0,2 0 0 0 0,-1 0 0 0 0,-2 0 0 0 0,-4 0 0 0 0,-3 0 0 0 0,-2 0 0 0 0,-2 0 0 0 0,-1 0 0 0 0,-1 0 0 0 0,1 0 0 0 0,-1 0 0 0 0,1 0 0 0 0,-1 0 0 0 0,1 0 0 0 0,0 0 0 0 0,0 0 0 0 0,0 0 0 0 0,6 0 0 0 0,-4 0 0 0 0,-2 0 0 0 0,-1 0 0 0 0,-1 0 0 0 0,1 0 0 0 0,-1 0 0 0 0,2 0 0 0 0,-1 0 0 0 0,1 0 0 0 0,0 0 0 0 0,0 0 0 0 0,6 0 0 0 0,1 0 0 0 0,1 0 0 0 0,-2 0 0 0 0,-2 0 0 0 0,-2 0 0 0 0,-6 0 0 0 0,-3 0 0 0 0,0 0 0 0 0,1 0 0 0 0,2 0 0 0 0,1 0 0 0 0,2 0 0 0 0,0 0 0 0 0,1 0 0 0 0,0 0 0 0 0,1 0 0 0 0,-1 0 0 0 0,0 0 0 0 0,1 0 0 0 0,-1 0 0 0 0,0 0 0 0 0,-5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3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2408 13980 16383 0 0,'5'0'0'0'0,"8"0"0"0"0,8 0 0 0 0,5 0 0 0 0,4 0 0 0 0,2 0 0 0 0,2 0 0 0 0,1 0 0 0 0,-1 0 0 0 0,6 0 0 0 0,2 0 0 0 0,-2 0 0 0 0,0 0 0 0 0,-3 0 0 0 0,-1 0 0 0 0,-2 0 0 0 0,-1 0 0 0 0,0 0 0 0 0,0 0 0 0 0,0 0 0 0 0,5 0 0 0 0,3 0 0 0 0,-1 0 0 0 0,-2 0 0 0 0,-1 0 0 0 0,5 0 0 0 0,0 0 0 0 0,-2 0 0 0 0,-1 0 0 0 0,-2 0 0 0 0,-2 0 0 0 0,5 0 0 0 0,7 0 0 0 0,6 0 0 0 0,5 0 0 0 0,0 0 0 0 0,-6 0 0 0 0,0 0 0 0 0,-3 0 0 0 0,-5 0 0 0 0,3 0 0 0 0,-3 0 0 0 0,9 0 0 0 0,7 0 0 0 0,4 0 0 0 0,2 0 0 0 0,2 0 0 0 0,-5 0 0 0 0,-3 0 0 0 0,0 0 0 0 0,2 0 0 0 0,-5 0 0 0 0,-1 0 0 0 0,2 0 0 0 0,-4 0 0 0 0,1 0 0 0 0,1 0 0 0 0,4 0 0 0 0,7 0 0 0 0,10 0 0 0 0,3 0 0 0 0,4 0 0 0 0,6 0 0 0 0,3 0 0 0 0,4 0 0 0 0,1 0 0 0 0,2 0 0 0 0,0 0 0 0 0,-5 0 0 0 0,-8 0 0 0 0,-8 0 0 0 0,-5 0 0 0 0,-10 0 0 0 0,-5 0 0 0 0,-7 0 0 0 0,0 0 0 0 0,1 0 0 0 0,4 0 0 0 0,3 0 0 0 0,2 0 0 0 0,3 0 0 0 0,6 0 0 0 0,3 0 0 0 0,0 0 0 0 0,-2 0 0 0 0,-1 0 0 0 0,-2 0 0 0 0,-1 0 0 0 0,4 0 0 0 0,2 0 0 0 0,-1 0 0 0 0,-1 0 0 0 0,3 0 0 0 0,7 0 0 0 0,11 0 0 0 0,13 0 0 0 0,10 0 0 0 0,8 0 0 0 0,6 0 0 0 0,9 0 0 0 0,8 0 0 0 0,-3 0 0 0 0,-10 0 0 0 0,-16 0 0 0 0,-17 0 0 0 0,-14 0 0 0 0,-11 0 0 0 0,-7 0 0 0 0,-4 0 0 0 0,-2 0 0 0 0,0 0 0 0 0,0 0 0 0 0,-5 0 0 0 0,-1 0 0 0 0,1 0 0 0 0,2 0 0 0 0,2 0 0 0 0,2 0 0 0 0,6 0 0 0 0,4 0 0 0 0,5 0 0 0 0,0 0 0 0 0,5 0 0 0 0,-2 0 0 0 0,3 0 0 0 0,9 0 0 0 0,11 0 0 0 0,10 0 0 0 0,19 0 0 0 0,10 0 0 0 0,3 0 0 0 0,-2 0 0 0 0,-8 0 0 0 0,-22 0 0 0 0,-19 0 0 0 0,-15 0 0 0 0,-10 0 0 0 0,-11 0 0 0 0,-10 0 0 0 0,-3 0 0 0 0,-3 0 0 0 0,-4 0 0 0 0,3 0 0 0 0,5 0 0 0 0,5 0 0 0 0,0 0 0 0 0,-3 0 0 0 0,-5 0 0 0 0,1 0 0 0 0,-2 0 0 0 0,4 0 0 0 0,4 0 0 0 0,4 0 0 0 0,11 0 0 0 0,4 0 0 0 0,1 0 0 0 0,1 0 0 0 0,3 0 0 0 0,2 0 0 0 0,3 0 0 0 0,-1 0 0 0 0,-8 0 0 0 0,-10 0 0 0 0,-6 0 0 0 0,6 0 0 0 0,3 0 0 0 0,7 0 0 0 0,3 0 0 0 0,6 0 0 0 0,5 0 0 0 0,6 0 0 0 0,3 0 0 0 0,3 0 0 0 0,7 0 0 0 0,8 0 0 0 0,8 0 0 0 0,0 0 0 0 0,-10 0 0 0 0,-12 0 0 0 0,-11 0 0 0 0,-11 0 0 0 0,-11 0 0 0 0,-7 0 0 0 0,-7 0 0 0 0,-1 0 0 0 0,7 0 0 0 0,5 0 0 0 0,9 0 0 0 0,9 0 0 0 0,8 0 0 0 0,-1 0 0 0 0,3 0 0 0 0,-4 0 0 0 0,-5 0 0 0 0,-6 0 0 0 0,-3 0 0 0 0,-10 0 0 0 0,-9 0 0 0 0,-9 0 0 0 0,0 0 0 0 0,3 0 0 0 0,0 0 0 0 0,2 0 0 0 0,4 0 0 0 0,4 0 0 0 0,-2 0 0 0 0,-5 0 0 0 0,-6 0 0 0 0,2 0 0 0 0,-3 0 0 0 0,3 0 0 0 0,5 0 0 0 0,4 0 0 0 0,5 0 0 0 0,-3 0 0 0 0,0 0 0 0 0,-5 0 0 0 0,1 0 0 0 0,-4 0 0 0 0,-4 0 0 0 0,-5 0 0 0 0,8 0 0 0 0,1 0 0 0 0,-3 0 0 0 0,3 0 0 0 0,3 0 0 0 0,5 0 0 0 0,-3 0 0 0 0,-4 0 0 0 0,-6 0 0 0 0,-5 0 0 0 0,-3 0 0 0 0,-3 0 0 0 0,5 0 0 0 0,12 0 0 0 0,9 0 0 0 0,-1 0 0 0 0,-4 0 0 0 0,-6 0 0 0 0,-5 0 0 0 0,-6 0 0 0 0,3 0 0 0 0,0 0 0 0 0,4 0 0 0 0,0 0 0 0 0,4 0 0 0 0,5 0 0 0 0,4 0 0 0 0,3 0 0 0 0,4 0 0 0 0,-5 0 0 0 0,-7 0 0 0 0,0 0 0 0 0,-5 0 0 0 0,-4 0 0 0 0,-4 0 0 0 0,-3 0 0 0 0,-3 0 0 0 0,-1 0 0 0 0,5 0 0 0 0,2 0 0 0 0,-1 0 0 0 0,0 0 0 0 0,-3 0 0 0 0,0 0 0 0 0,-2 0 0 0 0,-1 0 0 0 0,0 0 0 0 0,0 0 0 0 0,0 0 0 0 0,0 0 0 0 0,0 0 0 0 0,0 0 0 0 0,0 0 0 0 0,0 0 0 0 0,0 0 0 0 0,0 0 0 0 0,6 0 0 0 0,1 0 0 0 0,0 0 0 0 0,-1 0 0 0 0,-2 0 0 0 0,-1 0 0 0 0,-2 0 0 0 0,0 0 0 0 0,-1 0 0 0 0,0 0 0 0 0,0 0 0 0 0,-1 0 0 0 0,1 0 0 0 0,0 0 0 0 0,0 0 0 0 0,0 0 0 0 0,0 0 0 0 0,0 0 0 0 0,0 0 0 0 0,0 0 0 0 0,0 0 0 0 0,1 0 0 0 0,-1 0 0 0 0,-6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1T21:01:03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24702 3043 16383 0 0,'0'7'0'0'0,"0"9"0"0"0,0 9 0 0 0,0 14 0 0 0,0 14 0 0 0,0 5 0 0 0,0-1 0 0 0,0-2 0 0 0,0-4 0 0 0,0-4 0 0 0,0-3 0 0 0,0-2 0 0 0,0-1 0 0 0,0-1 0 0 0,0 0 0 0 0,0 0 0 0 0,0 0 0 0 0,0 0 0 0 0,0 1 0 0 0,0-1 0 0 0,0 1 0 0 0,0-1 0 0 0,0 8 0 0 0,0 2 0 0 0,0 0 0 0 0,0-3 0 0 0,0-1 0 0 0,0-2 0 0 0,0-2 0 0 0,0 7 0 0 0,0 1 0 0 0,0-1 0 0 0,0-2 0 0 0,0 5 0 0 0,0 1 0 0 0,0 5 0 0 0,0 6 0 0 0,0 0 0 0 0,0 2 0 0 0,0-2 0 0 0,0-6 0 0 0,0 1 0 0 0,0-2 0 0 0,0-5 0 0 0,0-3 0 0 0,0-4 0 0 0,0-2 0 0 0,0-1 0 0 0,0 5 0 0 0,0 2 0 0 0,0 7 0 0 0,0 7 0 0 0,0 7 0 0 0,0 12 0 0 0,0 7 0 0 0,0 1 0 0 0,0-1 0 0 0,0-1 0 0 0,0-2 0 0 0,0-2 0 0 0,0 6 0 0 0,0 1 0 0 0,0 0 0 0 0,0-10 0 0 0,0-4 0 0 0,0 5 0 0 0,0 3 0 0 0,0 1 0 0 0,0-1 0 0 0,0 6 0 0 0,0 2 0 0 0,0 12 0 0 0,0 10 0 0 0,0 5 0 0 0,0 3 0 0 0,0 16 0 0 0,0 5 0 0 0,0-9 0 0 0,0 1 0 0 0,0-2 0 0 0,0 4 0 0 0,0 20 0 0 0,0 10 0 0 0,0-1 0 0 0,0-3 0 0 0,0 6 0 0 0,0 9 0 0 0,0-13 0 0 0,0-6 0 0 0,0-10 0 0 0,0-10 0 0 0,0-7 0 0 0,0-7 0 0 0,0-3 0 0 0,0-8 0 0 0,0-11 0 0 0,0-2 0 0 0,0-4 0 0 0,0-6 0 0 0,0-4 0 0 0,0-3 0 0 0,0-2 0 0 0,0-2 0 0 0,0 0 0 0 0,0-8 0 0 0,0-8 0 0 0,0-3 0 0 0,0 3 0 0 0,0-2 0 0 0,0-7 0 0 0,0 3 0 0 0,0-3 0 0 0,0-3 0 0 0,0-4 0 0 0,0 3 0 0 0,0 0 0 0 0,0 5 0 0 0,0 0 0 0 0,0-4 0 0 0,0 5 0 0 0,0-3 0 0 0,0-2 0 0 0,0-4 0 0 0,0 4 0 0 0,0 0 0 0 0,0 4 0 0 0,0 7 0 0 0,0-1 0 0 0,0 3 0 0 0,0 4 0 0 0,0 11 0 0 0,0 5 0 0 0,0 2 0 0 0,0 7 0 0 0,0 1 0 0 0,0-2 0 0 0,0 4 0 0 0,0 13 0 0 0,0 1 0 0 0,0 3 0 0 0,0-5 0 0 0,0-13 0 0 0,0-11 0 0 0,0-5 0 0 0,0 4 0 0 0,0-5 0 0 0,0-10 0 0 0,0-9 0 0 0,0-2 0 0 0,0-3 0 0 0,0-5 0 0 0,0-4 0 0 0,0-3 0 0 0,0-2 0 0 0,0-2 0 0 0,0 7 0 0 0,0-5 0 0 0,0-2 0 0 0,0-2 0 0 0,0 0 0 0 0,0 1 0 0 0,0 0 0 0 0,0 1 0 0 0,0 0 0 0 0,0 0 0 0 0,0 1 0 0 0,0 0 0 0 0,0-1 0 0 0,0 1 0 0 0,0 0 0 0 0,0 0 0 0 0,0 0 0 0 0,0-1 0 0 0,0 1 0 0 0,0 0 0 0 0,0-1 0 0 0,0-13 0 0 0,0-11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5:02:18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18975 18676 16383 0 0,'0'-8'0'0'0,"0"-11"0"0"0,0-10 0 0 0,0-9 0 0 0,0-6 0 0 0,0-3 0 0 0,0-3 0 0 0,0-8 0 0 0,0-11 0 0 0,0-19 0 0 0,0-2 0 0 0,0 6 0 0 0,0 1 0 0 0,0-2 0 0 0,0-11 0 0 0,0 3 0 0 0,0 9 0 0 0,0-6 0 0 0,0-4 0 0 0,0 6 0 0 0,0 9 0 0 0,0 3 0 0 0,0 5 0 0 0,0-1 0 0 0,0 3 0 0 0,0-11 0 0 0,0-8 0 0 0,0-6 0 0 0,0-3 0 0 0,0-2 0 0 0,0 1 0 0 0,0-1 0 0 0,0 1 0 0 0,0 9 0 0 0,0-5 0 0 0,0-12 0 0 0,0-11 0 0 0,0-3 0 0 0,0 3 0 0 0,0-3 0 0 0,0 2 0 0 0,0 5 0 0 0,0 5 0 0 0,0 5 0 0 0,0-4 0 0 0,0 7 0 0 0,0-4 0 0 0,0 0 0 0 0,0 1 0 0 0,0 1 0 0 0,0 3 0 0 0,0 0 0 0 0,0 2 0 0 0,0 9 0 0 0,0 11 0 0 0,0 2 0 0 0,0 6 0 0 0,0-1 0 0 0,0-6 0 0 0,0-6 0 0 0,0-14 0 0 0,0 2 0 0 0,0 8 0 0 0,0-6 0 0 0,0-11 0 0 0,0-5 0 0 0,0 8 0 0 0,0 12 0 0 0,0-3 0 0 0,0-18 0 0 0,0-8 0 0 0,0 0 0 0 0,0-5 0 0 0,0 3 0 0 0,0 12 0 0 0,0 1 0 0 0,0-7 0 0 0,0 8 0 0 0,0-11 0 0 0,0-10 0 0 0,0-17 0 0 0,0-16 0 0 0,0 2 0 0 0,0 12 0 0 0,0 22 0 0 0,0 24 0 0 0,0-5 0 0 0,0 9 0 0 0,0 3 0 0 0,0 9 0 0 0,0-14 0 0 0,0-64 0 0 0,0-62 0 0 0,0-34 0 0 0,0-14 0 0 0,0 6 0 0 0,0 16 0 0 0,0 25 0 0 0,0 27 0 0 0,0 30 0 0 0,0 19 0 0 0,0 18 0 0 0,0 15 0 0 0,0 19 0 0 0,0 1 0 0 0,0-8 0 0 0,0 6 0 0 0,0-6 0 0 0,0 7 0 0 0,0 4 0 0 0,0-8 0 0 0,0-3 0 0 0,0 8 0 0 0,0 12 0 0 0,0 4 0 0 0,0-2 0 0 0,0-19 0 0 0,0-17 0 0 0,0-14 0 0 0,0 0 0 0 0,0-11 0 0 0,0-22 0 0 0,0-16 0 0 0,0-2 0 0 0,0-11 0 0 0,0 3 0 0 0,0 1 0 0 0,0 16 0 0 0,0 5 0 0 0,0 15 0 0 0,0 8 0 0 0,0 22 0 0 0,0 14 0 0 0,0 10 0 0 0,0 5 0 0 0,0 3 0 0 0,0 8 0 0 0,0 10 0 0 0,0 9 0 0 0,0 8 0 0 0,0 5 0 0 0,0 3 0 0 0,0 1 0 0 0,0 1 0 0 0,0 0 0 0 0,0-9 0 0 0,0-3 0 0 0,0 0 0 0 0,0 2 0 0 0,0 2 0 0 0,0 2 0 0 0,0 2 0 0 0,0 1 0 0 0,0 1 0 0 0,0 0 0 0 0,0 1 0 0 0,0-1 0 0 0,0 0 0 0 0,0-8 0 0 0,0-11 0 0 0,0-2 0 0 0,0 2 0 0 0,0 5 0 0 0,0 4 0 0 0,0 4 0 0 0,0 11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5:02:18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25771 1982 16383 0 0,'0'0'0'0'0,"-16"0"0"0"0,-22 0 0 0 0,-13 0 0 0 0,-13 0 0 0 0,-13 0 0 0 0,-10 0 0 0 0,-14 0 0 0 0,2 0 0 0 0,1 0 0 0 0,1 0 0 0 0,9 0 0 0 0,11 0 0 0 0,2 0 0 0 0,-2 0 0 0 0,3 0 0 0 0,7 0 0 0 0,6 0 0 0 0,6 0 0 0 0,3 0 0 0 0,-5 0 0 0 0,-2 0 0 0 0,2 0 0 0 0,2 0 0 0 0,-6 0 0 0 0,-1 0 0 0 0,2 0 0 0 0,3 0 0 0 0,3 0 0 0 0,-6 0 0 0 0,0 0 0 0 0,-15 0 0 0 0,-3 0 0 0 0,-13 0 0 0 0,1 0 0 0 0,8 0 0 0 0,-7 0 0 0 0,4 0 0 0 0,-1 0 0 0 0,-1 0 0 0 0,5 0 0 0 0,9 0 0 0 0,-7 0 0 0 0,-8 0 0 0 0,4 0 0 0 0,0 0 0 0 0,5 0 0 0 0,9 0 0 0 0,8 0 0 0 0,-2 0 0 0 0,-15 0 0 0 0,-2 0 0 0 0,-12 0 0 0 0,-6 0 0 0 0,-11 0 0 0 0,-11 0 0 0 0,6 0 0 0 0,-9 0 0 0 0,-25 0 0 0 0,-12 0 0 0 0,-11 0 0 0 0,0 0 0 0 0,3 0 0 0 0,15 0 0 0 0,9 0 0 0 0,5 0 0 0 0,9 0 0 0 0,3 0 0 0 0,-1 0 0 0 0,-4 0 0 0 0,-12 0 0 0 0,3 0 0 0 0,1 0 0 0 0,-9 0 0 0 0,-3 0 0 0 0,-8 0 0 0 0,6 0 0 0 0,14 0 0 0 0,15 0 0 0 0,11 0 0 0 0,-6 0 0 0 0,0 0 0 0 0,-12 0 0 0 0,-7 0 0 0 0,-5 0 0 0 0,-11 0 0 0 0,-2 0 0 0 0,0 0 0 0 0,11 0 0 0 0,14 0 0 0 0,13 0 0 0 0,3 0 0 0 0,-4 0 0 0 0,11 0 0 0 0,8 0 0 0 0,-3 0 0 0 0,7 0 0 0 0,5 0 0 0 0,9 0 0 0 0,4 0 0 0 0,6 0 0 0 0,0 0 0 0 0,4 0 0 0 0,-2 0 0 0 0,-22 0 0 0 0,-11 0 0 0 0,-4 0 0 0 0,0 0 0 0 0,-6 0 0 0 0,-8 0 0 0 0,-16 0 0 0 0,-9 0 0 0 0,-3 0 0 0 0,-1 0 0 0 0,1 0 0 0 0,18 0 0 0 0,6 0 0 0 0,10 0 0 0 0,16 0 0 0 0,8 0 0 0 0,5 0 0 0 0,0 0 0 0 0,-1 0 0 0 0,6 0 0 0 0,9 0 0 0 0,1 0 0 0 0,-3 0 0 0 0,3 0 0 0 0,5 0 0 0 0,6 0 0 0 0,6 0 0 0 0,4 0 0 0 0,-5 0 0 0 0,-2 0 0 0 0,2 0 0 0 0,2 0 0 0 0,2 0 0 0 0,2 0 0 0 0,-7 0 0 0 0,-1 0 0 0 0,0 0 0 0 0,3 0 0 0 0,-6 0 0 0 0,-8 0 0 0 0,-17 0 0 0 0,-19 0 0 0 0,-15 0 0 0 0,-4 0 0 0 0,3 0 0 0 0,15 0 0 0 0,16 0 0 0 0,17 0 0 0 0,3 0 0 0 0,7 0 0 0 0,-3 0 0 0 0,2 0 0 0 0,-5 0 0 0 0,11 0 0 0 0,22 0 0 0 0,26 0 0 0 0,24 0 0 0 0,17 0 0 0 0,20 0 0 0 0,1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5:56:56.6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5292 4048 16383 0 0,'8'0'0'0'0,"11"0"0"0"0,19 0 0 0 0,10 0 0 0 0,14 0 0 0 0,5 0 0 0 0,7 0 0 0 0,-1 0 0 0 0,-4 0 0 0 0,-7 0 0 0 0,-4 0 0 0 0,-5 0 0 0 0,-3 0 0 0 0,-2 0 0 0 0,-1 0 0 0 0,9 0 0 0 0,18 0 0 0 0,5 0 0 0 0,-2 0 0 0 0,1 0 0 0 0,-3 0 0 0 0,1 0 0 0 0,-4 0 0 0 0,-6 0 0 0 0,2 0 0 0 0,-2 0 0 0 0,-5 0 0 0 0,5 0 0 0 0,-2 0 0 0 0,5 0 0 0 0,-1 0 0 0 0,-4 0 0 0 0,-12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4T15:56:56.6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1746 9298 16383 0 0,'17'0'0'0'0,"13"0"0"0"0,18 0 0 0 0,25 0 0 0 0,17 0 0 0 0,26 0 0 0 0,17 0 0 0 0,19 0 0 0 0,17 0 0 0 0,20 0 0 0 0,27 0 0 0 0,18 0 0 0 0,26 0 0 0 0,18 0 0 0 0,11 0 0 0 0,13 0 0 0 0,-3 0 0 0 0,-12 0 0 0 0,-6 0 0 0 0,-9 0 0 0 0,-2 0 0 0 0,-15 0 0 0 0,-17 0 0 0 0,-25 0 0 0 0,-16 0 0 0 0,-9 0 0 0 0,13 0 0 0 0,13 0 0 0 0,28 0 0 0 0,21 0 0 0 0,32 0 0 0 0,31 0 0 0 0,25 0 0 0 0,19 0 0 0 0,20 0 0 0 0,9 0 0 0 0,2 0 0 0 0,-2 0 0 0 0,-3 0 0 0 0,-3 0 0 0 0,-4 0 0 0 0,-2 0 0 0 0,-1 0 0 0 0,-1 0 0 0 0,-17 0 0 0 0,-22 0 0 0 0,-37 0 0 0 0,-55 0 0 0 0,-54 0 0 0 0,-45 0 0 0 0,-40 0 0 0 0,-32 0 0 0 0,-13 0 0 0 0,-11 0 0 0 0,1 0 0 0 0,-2 0 0 0 0,-1 0 0 0 0,-4 0 0 0 0,-2 0 0 0 0,-1 0 0 0 0,7 0 0 0 0,10 0 0 0 0,2 0 0 0 0,-3 0 0 0 0,-4 0 0 0 0,-5 0 0 0 0,5 0 0 0 0,-1 0 0 0 0,-1 0 0 0 0,4 0 0 0 0,0 0 0 0 0,-3 0 0 0 0,-3 0 0 0 0,-4 0 0 0 0,-2 0 0 0 0,-3 0 0 0 0,-1 0 0 0 0,0 0 0 0 0,-1 0 0 0 0,1 0 0 0 0,-1 0 0 0 0,1 0 0 0 0,0 0 0 0 0,0 0 0 0 0,-8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9067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7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5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43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customXml" Target="../ink/ink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9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customXml" Target="../ink/ink20.xm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customXml" Target="../ink/ink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customXml" Target="../ink/ink22.xml"/><Relationship Id="rId10" Type="http://schemas.openxmlformats.org/officeDocument/2006/relationships/customXml" Target="../ink/ink24.xml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customXml" Target="../ink/ink28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21961" y="436563"/>
            <a:ext cx="6654912" cy="2114588"/>
          </a:xfrm>
        </p:spPr>
        <p:txBody>
          <a:bodyPr>
            <a:normAutofit/>
          </a:bodyPr>
          <a:lstStyle/>
          <a:p>
            <a:r>
              <a:rPr lang="hu-HU">
                <a:cs typeface="Calibri Light"/>
              </a:rPr>
              <a:t> </a:t>
            </a:r>
            <a:r>
              <a:rPr lang="hu-HU" sz="4800">
                <a:cs typeface="Calibri Light"/>
              </a:rPr>
              <a:t>Nemzeti Színház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72996" cy="183435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hu-HU" sz="3600">
                <a:cs typeface="Calibri"/>
              </a:rPr>
              <a:t>Az ember tragédiája </a:t>
            </a:r>
            <a:endParaRPr lang="hu-HU" sz="3600">
              <a:solidFill>
                <a:srgbClr val="FFFFFF">
                  <a:alpha val="70000"/>
                </a:srgbClr>
              </a:solidFill>
              <a:cs typeface="Calibri"/>
            </a:endParaRPr>
          </a:p>
          <a:p>
            <a:r>
              <a:rPr lang="hu-HU" sz="3600">
                <a:cs typeface="Calibri"/>
              </a:rPr>
              <a:t>Előadások</a:t>
            </a:r>
          </a:p>
          <a:p>
            <a:r>
              <a:rPr lang="hu-HU" sz="3600">
                <a:solidFill>
                  <a:srgbClr val="FFFFFF">
                    <a:alpha val="70000"/>
                  </a:srgbClr>
                </a:solidFill>
                <a:cs typeface="Calibri"/>
              </a:rPr>
              <a:t>(1883-2002)</a:t>
            </a: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20" descr="A képen épület, kültéri, fehér, kormányzati épület látható&#10;&#10;Automatikusan generált leírás">
            <a:extLst>
              <a:ext uri="{FF2B5EF4-FFF2-40B4-BE49-F238E27FC236}">
                <a16:creationId xmlns:a16="http://schemas.microsoft.com/office/drawing/2014/main" id="{A2EF6D08-34A5-8C02-6DD4-FD03ED43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01" y="5076"/>
            <a:ext cx="3852952" cy="68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39" name="Rectangle 1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D184F17-0EEA-99ED-9E0C-32ABD054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1089025"/>
            <a:ext cx="7797799" cy="153295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Köszöni a Figyelmet </a:t>
            </a:r>
            <a:br>
              <a:rPr lang="en-US"/>
            </a:br>
            <a:r>
              <a:rPr lang="en-US"/>
              <a:t>az ádám és az Évák csapata</a:t>
            </a:r>
          </a:p>
        </p:txBody>
      </p:sp>
      <p:grpSp>
        <p:nvGrpSpPr>
          <p:cNvPr id="40" name="Group 16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51592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E0C4A1-F07E-87C7-6B5B-2BFB589E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2"/>
            <a:ext cx="4426782" cy="1331605"/>
          </a:xfrm>
        </p:spPr>
        <p:txBody>
          <a:bodyPr anchor="b">
            <a:normAutofit/>
          </a:bodyPr>
          <a:lstStyle/>
          <a:p>
            <a:pPr algn="ctr"/>
            <a:r>
              <a:rPr lang="hu-HU" dirty="0">
                <a:latin typeface="Rockwell Nova Light"/>
                <a:cs typeface="Calibri"/>
              </a:rPr>
              <a:t>1883</a:t>
            </a:r>
            <a:r>
              <a:rPr lang="hu-HU" dirty="0"/>
              <a:t>- </a:t>
            </a:r>
            <a:r>
              <a:rPr lang="hu-HU" dirty="0" err="1"/>
              <a:t>Paulay</a:t>
            </a:r>
            <a:r>
              <a:rPr lang="hu-HU" dirty="0"/>
              <a:t> </a:t>
            </a:r>
            <a:r>
              <a:rPr lang="hu-HU" dirty="0" err="1"/>
              <a:t>ede</a:t>
            </a:r>
            <a:endParaRPr lang="hu-H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24238C-D55B-E07B-D706-ECF99B5F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77" y="2385264"/>
            <a:ext cx="5927363" cy="4134803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359410" indent="-359410"/>
            <a:r>
              <a:rPr lang="hu-HU" sz="1900" dirty="0">
                <a:solidFill>
                  <a:srgbClr val="FFFFFF">
                    <a:alpha val="70000"/>
                  </a:srgbClr>
                </a:solidFill>
                <a:latin typeface="Avenir Next LT Pro Light"/>
                <a:ea typeface="Segoe UI Historic"/>
                <a:cs typeface="Segoe UI Historic"/>
              </a:rPr>
              <a:t>Az ember tragédiája ősbemutatóját 1883. szeptember 21.-én tartották a Nemzeti Színház akkori épületében, Paula Ede rendezésével. </a:t>
            </a:r>
            <a:endParaRPr lang="hu-HU" sz="1900" dirty="0">
              <a:solidFill>
                <a:srgbClr val="FFFFFF">
                  <a:alpha val="70000"/>
                </a:srgbClr>
              </a:solidFill>
              <a:latin typeface="Avenir Next LT Pro Light"/>
              <a:ea typeface="Batang"/>
              <a:cs typeface="Helvetica"/>
            </a:endParaRPr>
          </a:p>
          <a:p>
            <a:pPr marL="359410" indent="-359410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latin typeface="Avenir Next LT Pro Light"/>
                <a:ea typeface="Segoe UI Historic"/>
                <a:cs typeface="Segoe UI Historic"/>
              </a:rPr>
              <a:t>A rendező a szöveggel önkényesen bánt, abból sokat kihagyott. A technikailag nehezen megoldható jeleneteket mellőzte. </a:t>
            </a:r>
            <a:endParaRPr lang="hu-HU" sz="1900" dirty="0">
              <a:solidFill>
                <a:srgbClr val="FFFFFF">
                  <a:alpha val="70000"/>
                </a:srgbClr>
              </a:solidFill>
              <a:latin typeface="Avenir Next LT Pro Light"/>
              <a:ea typeface="Batang"/>
              <a:cs typeface="Helvetica"/>
            </a:endParaRPr>
          </a:p>
          <a:p>
            <a:pPr marL="359410" indent="-359410">
              <a:lnSpc>
                <a:spcPct val="114999"/>
              </a:lnSpc>
              <a:buFont typeface="Arial"/>
              <a:buChar char="•"/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latin typeface="Avenir Next LT Pro Light"/>
                <a:ea typeface="Segoe UI Historic"/>
                <a:cs typeface="Segoe UI Historic"/>
              </a:rPr>
              <a:t>A párizsi színt önálló színként kezelte, elhagyva Kepler ébredését.</a:t>
            </a:r>
            <a:r>
              <a:rPr lang="hu-HU" sz="1900" dirty="0">
                <a:ea typeface="Batang"/>
                <a:cs typeface="Arial"/>
              </a:rPr>
              <a:t> </a:t>
            </a:r>
          </a:p>
          <a:p>
            <a:pPr marL="359410" indent="-359410">
              <a:lnSpc>
                <a:spcPct val="114999"/>
              </a:lnSpc>
              <a:buFont typeface="Arial"/>
              <a:buChar char="•"/>
            </a:pPr>
            <a:r>
              <a:rPr lang="hu-HU" sz="1900" dirty="0" err="1">
                <a:ea typeface="Batang"/>
                <a:cs typeface="Arial"/>
              </a:rPr>
              <a:t>Főszereplők:Ádám</a:t>
            </a:r>
            <a:r>
              <a:rPr lang="hu-HU" sz="1900" dirty="0">
                <a:ea typeface="Batang"/>
                <a:cs typeface="Arial"/>
              </a:rPr>
              <a:t>: Nagy Imre, Éva: Jászai Mari, Lucifer: Gyenes László</a:t>
            </a:r>
            <a:endParaRPr lang="en-US" sz="1900" dirty="0">
              <a:ea typeface="Batang"/>
              <a:cs typeface="Arial"/>
            </a:endParaRPr>
          </a:p>
          <a:p>
            <a:pPr marL="359410" indent="-359410">
              <a:lnSpc>
                <a:spcPct val="114999"/>
              </a:lnSpc>
              <a:buFont typeface="Arial"/>
              <a:buChar char="•"/>
            </a:pPr>
            <a:endParaRPr lang="en-US" sz="1900" dirty="0">
              <a:ea typeface="Batang"/>
              <a:cs typeface="Arial"/>
            </a:endParaRPr>
          </a:p>
          <a:p>
            <a:pPr marL="359410" indent="-359410">
              <a:buFont typeface="Arial"/>
              <a:buChar char="•"/>
            </a:pPr>
            <a:endParaRPr lang="hu-HU" dirty="0">
              <a:latin typeface="Arial"/>
              <a:cs typeface="Arial"/>
            </a:endParaRPr>
          </a:p>
          <a:p>
            <a:pPr marL="359410" indent="-359410">
              <a:buClr>
                <a:srgbClr val="D3C5AF"/>
              </a:buClr>
            </a:pPr>
            <a:endParaRPr lang="hu-HU" sz="1900" dirty="0">
              <a:solidFill>
                <a:srgbClr val="FFFFFF">
                  <a:alpha val="70000"/>
                </a:srgbClr>
              </a:solidFill>
              <a:latin typeface="Avenir Next LT Pro Light"/>
              <a:ea typeface="Batang"/>
              <a:cs typeface="Helvetica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B3E4F30C-F711-4B5B-BF39-0F71A2E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555282" y="443194"/>
            <a:ext cx="49896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szöveg, ember látható&#10;&#10;Automatikusan generált leírás">
            <a:extLst>
              <a:ext uri="{FF2B5EF4-FFF2-40B4-BE49-F238E27FC236}">
                <a16:creationId xmlns:a16="http://schemas.microsoft.com/office/drawing/2014/main" id="{BF02809F-2AFB-5565-477E-6DAFCDDA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244"/>
          <a:stretch/>
        </p:blipFill>
        <p:spPr>
          <a:xfrm>
            <a:off x="6910459" y="697999"/>
            <a:ext cx="4419828" cy="5091434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2772F870-D2E8-4E62-8E21-7C7E9AB44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555282" y="6203194"/>
            <a:ext cx="49896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6E1E5C3-7E0A-4EFE-9FD9-A8CA2FDCC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4882" y="443194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Szabadkéz 3">
                <a:extLst>
                  <a:ext uri="{FF2B5EF4-FFF2-40B4-BE49-F238E27FC236}">
                    <a16:creationId xmlns:a16="http://schemas.microsoft.com/office/drawing/2014/main" id="{BD5C3FD4-C029-9BBB-0FE2-6982EFD6953E}"/>
                  </a:ext>
                </a:extLst>
              </p14:cNvPr>
              <p14:cNvContentPartPr/>
              <p14:nvPr/>
            </p14:nvContentPartPr>
            <p14:xfrm>
              <a:off x="6607968" y="282113"/>
              <a:ext cx="5130223" cy="11906"/>
            </p14:xfrm>
          </p:contentPart>
        </mc:Choice>
        <mc:Fallback xmlns="">
          <p:pic>
            <p:nvPicPr>
              <p:cNvPr id="4" name="Szabadkéz 3">
                <a:extLst>
                  <a:ext uri="{FF2B5EF4-FFF2-40B4-BE49-F238E27FC236}">
                    <a16:creationId xmlns:a16="http://schemas.microsoft.com/office/drawing/2014/main" id="{BD5C3FD4-C029-9BBB-0FE2-6982EFD695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9968" y="-313187"/>
                <a:ext cx="5165862" cy="11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7E17891F-6C6B-F0E9-F067-2DDE760EFD6A}"/>
                  </a:ext>
                </a:extLst>
              </p14:cNvPr>
              <p14:cNvContentPartPr/>
              <p14:nvPr/>
            </p14:nvContentPartPr>
            <p14:xfrm>
              <a:off x="11756145" y="285750"/>
              <a:ext cx="11906" cy="5921286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7E17891F-6C6B-F0E9-F067-2DDE760EFD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0845" y="267751"/>
                <a:ext cx="1190600" cy="59569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8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Kép 30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23A02C76-77D2-2264-5509-81F449BFF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9" r="4" b="3"/>
          <a:stretch/>
        </p:blipFill>
        <p:spPr>
          <a:xfrm>
            <a:off x="5510308" y="1408794"/>
            <a:ext cx="3091779" cy="4129521"/>
          </a:xfrm>
          <a:prstGeom prst="rect">
            <a:avLst/>
          </a:prstGeom>
        </p:spPr>
      </p:pic>
      <p:pic>
        <p:nvPicPr>
          <p:cNvPr id="31" name="Kép 31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651A1553-44C9-FF92-6EE4-49E22E3B2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30" r="-1" b="-1"/>
          <a:stretch/>
        </p:blipFill>
        <p:spPr>
          <a:xfrm>
            <a:off x="8774113" y="1389256"/>
            <a:ext cx="3164771" cy="4168598"/>
          </a:xfrm>
          <a:prstGeom prst="rect">
            <a:avLst/>
          </a:prstGeom>
        </p:spPr>
      </p:pic>
      <p:sp>
        <p:nvSpPr>
          <p:cNvPr id="30" name="Content Placeholder 14">
            <a:extLst>
              <a:ext uri="{FF2B5EF4-FFF2-40B4-BE49-F238E27FC236}">
                <a16:creationId xmlns:a16="http://schemas.microsoft.com/office/drawing/2014/main" id="{DE1DFF9B-BB94-EBB1-030C-7F469925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641" y="1289348"/>
            <a:ext cx="5509732" cy="4781552"/>
          </a:xfrm>
        </p:spPr>
        <p:txBody>
          <a:bodyPr vert="horz" lIns="0" tIns="0" rIns="0" bIns="0" rtlCol="0" anchorCtr="0">
            <a:normAutofit/>
          </a:bodyPr>
          <a:lstStyle/>
          <a:p>
            <a:pPr marL="359410" indent="-359410"/>
            <a:r>
              <a:rPr lang="en-US" sz="1900" dirty="0" err="1">
                <a:latin typeface="Avenir Next LT Pro Light"/>
                <a:cs typeface="Helvetica"/>
              </a:rPr>
              <a:t>Paulay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en-US" sz="1900" dirty="0" err="1">
                <a:latin typeface="Avenir Next LT Pro Light"/>
                <a:cs typeface="Helvetica"/>
              </a:rPr>
              <a:t>terveit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en-US" sz="1900" dirty="0" err="1">
                <a:latin typeface="Avenir Next LT Pro Light"/>
                <a:cs typeface="Helvetica"/>
              </a:rPr>
              <a:t>Kisfaludy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Társaság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elé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vitte</a:t>
            </a:r>
            <a:r>
              <a:rPr lang="en-US" sz="1900" dirty="0">
                <a:latin typeface="Avenir Next LT Pro Light"/>
                <a:cs typeface="Helvetica"/>
              </a:rPr>
              <a:t>. A </a:t>
            </a:r>
            <a:r>
              <a:rPr lang="en-US" sz="1900" dirty="0" err="1">
                <a:latin typeface="Avenir Next LT Pro Light"/>
                <a:cs typeface="Helvetica"/>
              </a:rPr>
              <a:t>közvélemény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úgy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tartotta</a:t>
            </a:r>
            <a:r>
              <a:rPr lang="en-US" sz="1900" dirty="0">
                <a:latin typeface="Avenir Next LT Pro Light"/>
                <a:cs typeface="Helvetica"/>
              </a:rPr>
              <a:t>, </a:t>
            </a:r>
            <a:r>
              <a:rPr lang="en-US" sz="1900" dirty="0" err="1">
                <a:latin typeface="Avenir Next LT Pro Light"/>
                <a:cs typeface="Helvetica"/>
              </a:rPr>
              <a:t>hogy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ro-RO" sz="1900" i="1" dirty="0">
                <a:latin typeface="Avenir Next LT Pro Light"/>
                <a:cs typeface="Helvetica"/>
              </a:rPr>
              <a:t>T</a:t>
            </a:r>
            <a:r>
              <a:rPr lang="en-US" sz="1900" i="1" dirty="0" err="1">
                <a:latin typeface="Avenir Next LT Pro Light"/>
                <a:cs typeface="Helvetica"/>
              </a:rPr>
              <a:t>ragédiát</a:t>
            </a:r>
            <a:r>
              <a:rPr lang="en-US" sz="1900" i="1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nem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lehet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színpara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vinni</a:t>
            </a:r>
            <a:r>
              <a:rPr lang="ro-RO" sz="1900" dirty="0">
                <a:latin typeface="Avenir Next LT Pro Light"/>
                <a:cs typeface="Helvetica"/>
              </a:rPr>
              <a:t>, </a:t>
            </a:r>
            <a:r>
              <a:rPr lang="en-US" sz="1900" dirty="0">
                <a:latin typeface="Avenir Next LT Pro Light"/>
                <a:cs typeface="Helvetica"/>
              </a:rPr>
              <a:t>de </a:t>
            </a:r>
            <a:r>
              <a:rPr lang="en-US" sz="1900" dirty="0" err="1">
                <a:latin typeface="Avenir Next LT Pro Light"/>
                <a:cs typeface="Helvetica"/>
              </a:rPr>
              <a:t>ezt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en-US" sz="1900" dirty="0" err="1">
                <a:latin typeface="Avenir Next LT Pro Light"/>
                <a:cs typeface="Helvetica"/>
              </a:rPr>
              <a:t>rendező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megcáfolta</a:t>
            </a:r>
            <a:r>
              <a:rPr lang="en-US" sz="1900" dirty="0">
                <a:latin typeface="Avenir Next LT Pro Light"/>
                <a:cs typeface="Helvetica"/>
              </a:rPr>
              <a:t>, </a:t>
            </a:r>
            <a:r>
              <a:rPr lang="en-US" sz="1900" dirty="0" err="1">
                <a:latin typeface="Avenir Next LT Pro Light"/>
                <a:cs typeface="Helvetica"/>
              </a:rPr>
              <a:t>mivel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en-US" sz="1900" dirty="0" err="1">
                <a:latin typeface="Avenir Next LT Pro Light"/>
                <a:cs typeface="Helvetica"/>
              </a:rPr>
              <a:t>művet</a:t>
            </a:r>
            <a:r>
              <a:rPr lang="en-US" sz="1900" dirty="0">
                <a:latin typeface="Avenir Next LT Pro Light"/>
                <a:cs typeface="Helvetica"/>
              </a:rPr>
              <a:t> Goethe </a:t>
            </a:r>
            <a:r>
              <a:rPr lang="en-US" sz="1900" dirty="0" err="1">
                <a:latin typeface="Avenir Next LT Pro Light"/>
                <a:cs typeface="Helvetica"/>
              </a:rPr>
              <a:t>Faustjá</a:t>
            </a:r>
            <a:r>
              <a:rPr lang="ro-RO" sz="1900" dirty="0">
                <a:latin typeface="Avenir Next LT Pro Light"/>
                <a:cs typeface="Helvetica"/>
              </a:rPr>
              <a:t>val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hasonlította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össze</a:t>
            </a:r>
            <a:r>
              <a:rPr lang="en-US" sz="1900" dirty="0">
                <a:latin typeface="Avenir Next LT Pro Light"/>
                <a:cs typeface="Helvetica"/>
              </a:rPr>
              <a:t>. A </a:t>
            </a:r>
            <a:r>
              <a:rPr lang="en-US" sz="1900" dirty="0" err="1">
                <a:latin typeface="Avenir Next LT Pro Light"/>
                <a:cs typeface="Helvetica"/>
              </a:rPr>
              <a:t>két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alkotás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hasonló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és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mivel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en-US" sz="1900" dirty="0" err="1">
                <a:latin typeface="Avenir Next LT Pro Light"/>
                <a:cs typeface="Helvetica"/>
              </a:rPr>
              <a:t>Faustot</a:t>
            </a:r>
            <a:r>
              <a:rPr lang="en-US" sz="1900" dirty="0">
                <a:latin typeface="Avenir Next LT Pro Light"/>
                <a:cs typeface="Helvetica"/>
              </a:rPr>
              <a:t> is </a:t>
            </a:r>
            <a:r>
              <a:rPr lang="en-US" sz="1900" dirty="0" err="1">
                <a:latin typeface="Avenir Next LT Pro Light"/>
                <a:cs typeface="Helvetica"/>
              </a:rPr>
              <a:t>sikeresen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előadták</a:t>
            </a:r>
            <a:r>
              <a:rPr lang="ro-RO" sz="1900" dirty="0">
                <a:latin typeface="Avenir Next LT Pro Light"/>
                <a:cs typeface="Helvetica"/>
              </a:rPr>
              <a:t>,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dirty="0" err="1">
                <a:latin typeface="Avenir Next LT Pro Light"/>
                <a:cs typeface="Helvetica"/>
              </a:rPr>
              <a:t>úgy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gondolta</a:t>
            </a:r>
            <a:r>
              <a:rPr lang="en-US" sz="1900" dirty="0">
                <a:latin typeface="Avenir Next LT Pro Light"/>
                <a:cs typeface="Helvetica"/>
              </a:rPr>
              <a:t>, </a:t>
            </a:r>
            <a:r>
              <a:rPr lang="en-US" sz="1900" dirty="0" err="1">
                <a:latin typeface="Avenir Next LT Pro Light"/>
                <a:cs typeface="Helvetica"/>
              </a:rPr>
              <a:t>hogy</a:t>
            </a:r>
            <a:r>
              <a:rPr lang="en-US" sz="1900" dirty="0">
                <a:latin typeface="Avenir Next LT Pro Light"/>
                <a:cs typeface="Helvetica"/>
              </a:rPr>
              <a:t> </a:t>
            </a:r>
            <a:r>
              <a:rPr lang="en-US" sz="1900" i="1" dirty="0">
                <a:latin typeface="Avenir Next LT Pro Light"/>
                <a:cs typeface="Helvetica"/>
              </a:rPr>
              <a:t>Az ember </a:t>
            </a:r>
            <a:r>
              <a:rPr lang="en-US" sz="1900" i="1" dirty="0" err="1">
                <a:latin typeface="Avenir Next LT Pro Light"/>
                <a:cs typeface="Helvetica"/>
              </a:rPr>
              <a:t>tragédiáját</a:t>
            </a:r>
            <a:r>
              <a:rPr lang="en-US" sz="1900" i="1" dirty="0">
                <a:latin typeface="Avenir Next LT Pro Light"/>
                <a:cs typeface="Helvetica"/>
              </a:rPr>
              <a:t> </a:t>
            </a:r>
            <a:r>
              <a:rPr lang="en-US" sz="1900" dirty="0">
                <a:latin typeface="Avenir Next LT Pro Light"/>
                <a:cs typeface="Helvetica"/>
              </a:rPr>
              <a:t>is </a:t>
            </a:r>
            <a:r>
              <a:rPr lang="en-US" sz="1900" dirty="0" err="1">
                <a:latin typeface="Avenir Next LT Pro Light"/>
                <a:cs typeface="Helvetica"/>
              </a:rPr>
              <a:t>sikerre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tudja</a:t>
            </a:r>
            <a:r>
              <a:rPr lang="en-US" sz="1900" dirty="0">
                <a:latin typeface="Avenir Next LT Pro Light"/>
                <a:cs typeface="Helvetica"/>
              </a:rPr>
              <a:t> </a:t>
            </a:r>
            <a:r>
              <a:rPr lang="en-US" sz="1900" dirty="0" err="1">
                <a:latin typeface="Avenir Next LT Pro Light"/>
                <a:cs typeface="Helvetica"/>
              </a:rPr>
              <a:t>vinni</a:t>
            </a:r>
            <a:r>
              <a:rPr lang="en-US" sz="1900" dirty="0">
                <a:latin typeface="Avenir Next LT Pro Light"/>
                <a:cs typeface="Helvetica"/>
              </a:rPr>
              <a:t> a </a:t>
            </a:r>
            <a:r>
              <a:rPr lang="en-US" sz="1900" dirty="0" err="1">
                <a:latin typeface="Avenir Next LT Pro Light"/>
                <a:cs typeface="Helvetica"/>
              </a:rPr>
              <a:t>színpadon</a:t>
            </a:r>
            <a:r>
              <a:rPr lang="en-US" sz="1900" dirty="0">
                <a:latin typeface="Avenir Next LT Pro Light"/>
                <a:cs typeface="Helvetica"/>
              </a:rPr>
              <a:t>.</a:t>
            </a:r>
            <a:endParaRPr lang="en-US" sz="1900" dirty="0">
              <a:solidFill>
                <a:srgbClr val="FFFFFF">
                  <a:alpha val="70000"/>
                </a:srgbClr>
              </a:solidFill>
              <a:latin typeface="Avenir Next LT Pro Light"/>
              <a:cs typeface="Helvetica"/>
            </a:endParaRPr>
          </a:p>
          <a:p>
            <a:pPr marL="359410" indent="-359410"/>
            <a:r>
              <a:rPr lang="en-US" sz="1900" dirty="0">
                <a:latin typeface="Avenir Next LT Pro Light"/>
                <a:cs typeface="Helvetica"/>
              </a:rPr>
              <a:t>Mint </a:t>
            </a:r>
            <a:r>
              <a:rPr lang="en-US" sz="1900" dirty="0" err="1">
                <a:latin typeface="Avenir Next LT Pro Light"/>
                <a:cs typeface="Helvetica"/>
              </a:rPr>
              <a:t>írta</a:t>
            </a:r>
            <a:r>
              <a:rPr lang="en-US" sz="1900" dirty="0">
                <a:latin typeface="Avenir Next LT Pro Light"/>
                <a:cs typeface="Helvetica"/>
              </a:rPr>
              <a:t>: </a:t>
            </a:r>
            <a:r>
              <a:rPr lang="en-US" sz="1900" i="1" dirty="0">
                <a:latin typeface="Avenir Next LT Pro Light"/>
                <a:cs typeface="Helvetica"/>
              </a:rPr>
              <a:t>"</a:t>
            </a:r>
            <a:r>
              <a:rPr lang="en-US" sz="1900" i="1" dirty="0" err="1">
                <a:latin typeface="Avenir Next LT Pro Light"/>
                <a:cs typeface="Helvetica"/>
              </a:rPr>
              <a:t>színpadi</a:t>
            </a:r>
            <a:r>
              <a:rPr lang="en-US" sz="1900" i="1" dirty="0">
                <a:latin typeface="Avenir Next LT Pro Light"/>
                <a:cs typeface="Helvetica"/>
              </a:rPr>
              <a:t> </a:t>
            </a:r>
            <a:r>
              <a:rPr lang="en-US" sz="1900" i="1" dirty="0" err="1">
                <a:latin typeface="Avenir Next LT Pro Light"/>
                <a:cs typeface="Helvetica"/>
              </a:rPr>
              <a:t>előadásra</a:t>
            </a:r>
            <a:r>
              <a:rPr lang="en-US" sz="1900" i="1" dirty="0">
                <a:latin typeface="Avenir Next LT Pro Light"/>
                <a:cs typeface="Helvetica"/>
              </a:rPr>
              <a:t> </a:t>
            </a:r>
            <a:r>
              <a:rPr lang="ro-RO" sz="1900" i="1" dirty="0">
                <a:latin typeface="Avenir Next LT Pro Light"/>
                <a:cs typeface="Helvetica"/>
              </a:rPr>
              <a:t> </a:t>
            </a:r>
            <a:r>
              <a:rPr lang="en-US" sz="1900" i="1" dirty="0">
                <a:latin typeface="Avenir Next LT Pro Light"/>
                <a:cs typeface="Helvetica"/>
              </a:rPr>
              <a:t>Az ember </a:t>
            </a:r>
            <a:r>
              <a:rPr lang="en-US" sz="1900" i="1" dirty="0" err="1">
                <a:latin typeface="Avenir Next LT Pro Light"/>
                <a:cs typeface="Helvetica"/>
              </a:rPr>
              <a:t>tragédiája</a:t>
            </a:r>
            <a:r>
              <a:rPr lang="en-US" sz="1900" i="1" dirty="0">
                <a:latin typeface="Avenir Next LT Pro Light"/>
                <a:cs typeface="Helvetica"/>
              </a:rPr>
              <a:t> </a:t>
            </a:r>
            <a:r>
              <a:rPr lang="en-US" sz="1900" i="1" dirty="0" err="1">
                <a:latin typeface="Avenir Next LT Pro Light"/>
                <a:cs typeface="Helvetica"/>
              </a:rPr>
              <a:t>legalábbis</a:t>
            </a:r>
            <a:r>
              <a:rPr lang="en-US" sz="1900" i="1" dirty="0">
                <a:latin typeface="Avenir Next LT Pro Light"/>
                <a:cs typeface="Helvetica"/>
              </a:rPr>
              <a:t> van </a:t>
            </a:r>
            <a:r>
              <a:rPr lang="en-US" sz="1900" i="1" dirty="0" err="1">
                <a:latin typeface="Avenir Next LT Pro Light"/>
                <a:cs typeface="Helvetica"/>
              </a:rPr>
              <a:t>olyan</a:t>
            </a:r>
            <a:r>
              <a:rPr lang="en-US" sz="1900" i="1" dirty="0">
                <a:latin typeface="Avenir Next LT Pro Light"/>
                <a:cs typeface="Helvetica"/>
              </a:rPr>
              <a:t> </a:t>
            </a:r>
            <a:r>
              <a:rPr lang="en-US" sz="1900" i="1" dirty="0" err="1">
                <a:latin typeface="Avenir Next LT Pro Light"/>
                <a:cs typeface="Helvetica"/>
              </a:rPr>
              <a:t>alkalmasmint</a:t>
            </a:r>
            <a:r>
              <a:rPr lang="en-US" sz="1900" i="1" dirty="0">
                <a:latin typeface="Avenir Next LT Pro Light"/>
                <a:cs typeface="Helvetica"/>
              </a:rPr>
              <a:t> a Faust </a:t>
            </a:r>
            <a:r>
              <a:rPr lang="en-US" sz="1900" i="1" dirty="0" err="1">
                <a:latin typeface="Avenir Next LT Pro Light"/>
                <a:cs typeface="Helvetica"/>
              </a:rPr>
              <a:t>első</a:t>
            </a:r>
            <a:r>
              <a:rPr lang="en-US" sz="1900" i="1" dirty="0">
                <a:latin typeface="Avenir Next LT Pro Light"/>
                <a:cs typeface="Helvetica"/>
              </a:rPr>
              <a:t> </a:t>
            </a:r>
            <a:r>
              <a:rPr lang="en-US" sz="1900" i="1" dirty="0" err="1">
                <a:latin typeface="Avenir Next LT Pro Light"/>
                <a:cs typeface="Helvetica"/>
              </a:rPr>
              <a:t>része</a:t>
            </a:r>
            <a:r>
              <a:rPr lang="en-US" sz="1900" i="1" dirty="0">
                <a:latin typeface="Avenir Next LT Pro Light"/>
                <a:cs typeface="Helvetica"/>
              </a:rPr>
              <a:t>, (…)".</a:t>
            </a:r>
            <a:endParaRPr lang="en-US" sz="1900" i="1" dirty="0">
              <a:solidFill>
                <a:srgbClr val="FFFFFF">
                  <a:alpha val="70000"/>
                </a:srgbClr>
              </a:solidFill>
              <a:latin typeface="Avenir Next LT Pro Light"/>
              <a:cs typeface="Helvetica"/>
            </a:endParaRPr>
          </a:p>
          <a:p>
            <a:pPr marL="359410" indent="-359410">
              <a:buClr>
                <a:srgbClr val="D3C5AF"/>
              </a:buClr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59F0E8F-EC20-2E1B-FB42-C8A987FDD724}"/>
              </a:ext>
            </a:extLst>
          </p:cNvPr>
          <p:cNvSpPr txBox="1"/>
          <p:nvPr/>
        </p:nvSpPr>
        <p:spPr>
          <a:xfrm>
            <a:off x="-1084052" y="-523336"/>
            <a:ext cx="65388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/>
              <a:cs typeface="Helvetic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Szabadkéz 51">
                <a:extLst>
                  <a:ext uri="{FF2B5EF4-FFF2-40B4-BE49-F238E27FC236}">
                    <a16:creationId xmlns:a16="http://schemas.microsoft.com/office/drawing/2014/main" id="{9F34AF39-15D4-A4D1-83F7-83208D0B9829}"/>
                  </a:ext>
                </a:extLst>
              </p14:cNvPr>
              <p14:cNvContentPartPr/>
              <p14:nvPr/>
            </p14:nvContentPartPr>
            <p14:xfrm>
              <a:off x="5679056" y="1122979"/>
              <a:ext cx="6511414" cy="11906"/>
            </p14:xfrm>
          </p:contentPart>
        </mc:Choice>
        <mc:Fallback xmlns="">
          <p:pic>
            <p:nvPicPr>
              <p:cNvPr id="52" name="Szabadkéz 51">
                <a:extLst>
                  <a:ext uri="{FF2B5EF4-FFF2-40B4-BE49-F238E27FC236}">
                    <a16:creationId xmlns:a16="http://schemas.microsoft.com/office/drawing/2014/main" id="{9F34AF39-15D4-A4D1-83F7-83208D0B98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1058" y="527679"/>
                <a:ext cx="6547051" cy="11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Szabadkéz 53">
                <a:extLst>
                  <a:ext uri="{FF2B5EF4-FFF2-40B4-BE49-F238E27FC236}">
                    <a16:creationId xmlns:a16="http://schemas.microsoft.com/office/drawing/2014/main" id="{29C463D6-6E0A-7A33-191E-437CF33147FD}"/>
                  </a:ext>
                </a:extLst>
              </p14:cNvPr>
              <p14:cNvContentPartPr/>
              <p14:nvPr/>
            </p14:nvContentPartPr>
            <p14:xfrm>
              <a:off x="5662207" y="5801966"/>
              <a:ext cx="6535207" cy="11906"/>
            </p14:xfrm>
          </p:contentPart>
        </mc:Choice>
        <mc:Fallback xmlns="">
          <p:pic>
            <p:nvPicPr>
              <p:cNvPr id="54" name="Szabadkéz 53">
                <a:extLst>
                  <a:ext uri="{FF2B5EF4-FFF2-40B4-BE49-F238E27FC236}">
                    <a16:creationId xmlns:a16="http://schemas.microsoft.com/office/drawing/2014/main" id="{29C463D6-6E0A-7A33-191E-437CF33147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4208" y="5206666"/>
                <a:ext cx="6570846" cy="11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Szabadkéz 56">
                <a:extLst>
                  <a:ext uri="{FF2B5EF4-FFF2-40B4-BE49-F238E27FC236}">
                    <a16:creationId xmlns:a16="http://schemas.microsoft.com/office/drawing/2014/main" id="{414F6021-3B14-5909-9619-D61B30241FEA}"/>
                  </a:ext>
                </a:extLst>
              </p14:cNvPr>
              <p14:cNvContentPartPr/>
              <p14:nvPr/>
            </p14:nvContentPartPr>
            <p14:xfrm>
              <a:off x="105437" y="1144382"/>
              <a:ext cx="14653" cy="4573419"/>
            </p14:xfrm>
          </p:contentPart>
        </mc:Choice>
        <mc:Fallback xmlns="">
          <p:pic>
            <p:nvPicPr>
              <p:cNvPr id="57" name="Szabadkéz 56">
                <a:extLst>
                  <a:ext uri="{FF2B5EF4-FFF2-40B4-BE49-F238E27FC236}">
                    <a16:creationId xmlns:a16="http://schemas.microsoft.com/office/drawing/2014/main" id="{414F6021-3B14-5909-9619-D61B30241F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27213" y="1126383"/>
                <a:ext cx="1465300" cy="46090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49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A49225-4B41-449B-E749-411028B8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04" y="540033"/>
            <a:ext cx="5430318" cy="1331604"/>
          </a:xfrm>
        </p:spPr>
        <p:txBody>
          <a:bodyPr anchor="b">
            <a:normAutofit/>
          </a:bodyPr>
          <a:lstStyle/>
          <a:p>
            <a:pPr algn="ctr"/>
            <a:r>
              <a:rPr lang="hu-HU" dirty="0"/>
              <a:t>1934 - </a:t>
            </a:r>
            <a:r>
              <a:rPr lang="hu-HU" dirty="0" err="1"/>
              <a:t>horváth</a:t>
            </a:r>
            <a:r>
              <a:rPr lang="hu-HU" dirty="0"/>
              <a:t> árpád</a:t>
            </a:r>
            <a:br>
              <a:rPr lang="hu-HU" dirty="0"/>
            </a:br>
            <a:endParaRPr lang="hu-H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DF1613-D0A2-24BC-8905-BDA4F391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04" y="2773454"/>
            <a:ext cx="5430318" cy="3110540"/>
          </a:xfrm>
        </p:spPr>
        <p:txBody>
          <a:bodyPr>
            <a:normAutofit fontScale="92500" lnSpcReduction="10000"/>
          </a:bodyPr>
          <a:lstStyle/>
          <a:p>
            <a:pPr marL="359410" indent="-359410"/>
            <a:r>
              <a:rPr lang="hu-HU" sz="2100" dirty="0"/>
              <a:t>Az előadást 1934 január 19. -én mutatták be a mű színpadra vitelének 50. évfordulója és 500. előadása alkalmával, a Nemzeti Színházban.</a:t>
            </a:r>
          </a:p>
          <a:p>
            <a:pPr marL="359410" indent="-359410">
              <a:buClr>
                <a:srgbClr val="D3C5AF"/>
              </a:buClr>
            </a:pPr>
            <a:r>
              <a:rPr lang="hu-HU" sz="2100" dirty="0"/>
              <a:t>Rendezte: </a:t>
            </a:r>
            <a:r>
              <a:rPr lang="hu-HU" sz="2100" dirty="0" err="1"/>
              <a:t>Horvárh</a:t>
            </a:r>
            <a:r>
              <a:rPr lang="hu-HU" sz="2100" dirty="0"/>
              <a:t> Árpád, az elégedetlenkedő rendező.</a:t>
            </a:r>
          </a:p>
          <a:p>
            <a:pPr marL="359410" indent="-359410">
              <a:buClr>
                <a:srgbClr val="D3C5AF"/>
              </a:buClr>
            </a:pPr>
            <a:r>
              <a:rPr lang="hu-HU" sz="2100" dirty="0" err="1">
                <a:solidFill>
                  <a:srgbClr val="FFFFFF">
                    <a:alpha val="70000"/>
                  </a:srgbClr>
                </a:solidFill>
              </a:rPr>
              <a:t>Madách</a:t>
            </a:r>
            <a:r>
              <a:rPr lang="hu-HU" sz="2100" dirty="0">
                <a:solidFill>
                  <a:srgbClr val="FFFFFF">
                    <a:alpha val="70000"/>
                  </a:srgbClr>
                </a:solidFill>
              </a:rPr>
              <a:t>-tanulmányában ugyanis a színház vezetésével való elégedetlenségének adott hangot, amiért le kellett mondania.</a:t>
            </a:r>
          </a:p>
          <a:p>
            <a:pPr marL="359410" indent="-359410">
              <a:buClr>
                <a:srgbClr val="D3C5AF"/>
              </a:buClr>
            </a:pPr>
            <a:endParaRPr lang="hu-HU" dirty="0"/>
          </a:p>
        </p:txBody>
      </p:sp>
      <p:pic>
        <p:nvPicPr>
          <p:cNvPr id="4" name="Kép 4" descr="A képen szöveg, személy, ember, fedett pályás látható&#10;&#10;Automatikusan generált leírás">
            <a:extLst>
              <a:ext uri="{FF2B5EF4-FFF2-40B4-BE49-F238E27FC236}">
                <a16:creationId xmlns:a16="http://schemas.microsoft.com/office/drawing/2014/main" id="{F4D484E2-A00D-E140-9CDE-E3A2A5297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9" r="1" b="17367"/>
          <a:stretch/>
        </p:blipFill>
        <p:spPr>
          <a:xfrm>
            <a:off x="6911247" y="703696"/>
            <a:ext cx="4715338" cy="54506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C930DE70-4BEE-7A86-136D-601BCAD14101}"/>
                  </a:ext>
                </a:extLst>
              </p14:cNvPr>
              <p14:cNvContentPartPr/>
              <p14:nvPr/>
            </p14:nvContentPartPr>
            <p14:xfrm>
              <a:off x="11935007" y="381725"/>
              <a:ext cx="17318" cy="6008683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C930DE70-4BEE-7A86-136D-601BCAD141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9107" y="363726"/>
                <a:ext cx="1731800" cy="60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6DF77A1C-A40B-330C-DD23-83EB0FAF8B2B}"/>
                  </a:ext>
                </a:extLst>
              </p14:cNvPr>
              <p14:cNvContentPartPr/>
              <p14:nvPr/>
            </p14:nvContentPartPr>
            <p14:xfrm>
              <a:off x="6491545" y="379449"/>
              <a:ext cx="5440681" cy="17318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6DF77A1C-A40B-330C-DD23-83EB0FAF8B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3546" y="-486451"/>
                <a:ext cx="5476319" cy="17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3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DBADB8-545D-8B52-2D5A-47F10A8D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426" y="1848209"/>
            <a:ext cx="3806687" cy="3978275"/>
          </a:xfrm>
        </p:spPr>
        <p:txBody>
          <a:bodyPr/>
          <a:lstStyle/>
          <a:p>
            <a:pPr marL="0" indent="0">
              <a:buNone/>
            </a:pP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buNone/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</a:rPr>
              <a:t>A főbb szerepeket alakították:  </a:t>
            </a:r>
          </a:p>
          <a:p>
            <a:pPr marL="816610" lvl="1" indent="-457200">
              <a:buClr>
                <a:srgbClr val="D3C5AF"/>
              </a:buClr>
              <a:buFont typeface="Wingdings"/>
              <a:buChar char="§"/>
            </a:pPr>
            <a:r>
              <a:rPr lang="hu-HU" sz="1900" i="0" dirty="0">
                <a:solidFill>
                  <a:srgbClr val="FFFFFF">
                    <a:alpha val="70000"/>
                  </a:srgbClr>
                </a:solidFill>
              </a:rPr>
              <a:t>Ádám: </a:t>
            </a:r>
            <a:r>
              <a:rPr lang="hu-HU" sz="1900" i="0" dirty="0" err="1">
                <a:solidFill>
                  <a:srgbClr val="FFFFFF">
                    <a:alpha val="70000"/>
                  </a:srgbClr>
                </a:solidFill>
              </a:rPr>
              <a:t>Abonyi</a:t>
            </a:r>
            <a:r>
              <a:rPr lang="hu-HU" sz="1900" i="0" dirty="0">
                <a:solidFill>
                  <a:srgbClr val="FFFFFF">
                    <a:alpha val="70000"/>
                  </a:srgbClr>
                </a:solidFill>
              </a:rPr>
              <a:t> Géza</a:t>
            </a:r>
          </a:p>
          <a:p>
            <a:pPr marL="816610" lvl="1" indent="-457200">
              <a:buClr>
                <a:srgbClr val="D3C5AF"/>
              </a:buClr>
              <a:buFont typeface="Wingdings"/>
              <a:buChar char="§"/>
            </a:pPr>
            <a:r>
              <a:rPr lang="hu-HU" sz="1900" i="0" dirty="0">
                <a:solidFill>
                  <a:srgbClr val="FFFFFF">
                    <a:alpha val="70000"/>
                  </a:srgbClr>
                </a:solidFill>
              </a:rPr>
              <a:t>Éva: Tasnádi Ilona</a:t>
            </a:r>
          </a:p>
          <a:p>
            <a:pPr marL="816610" lvl="1" indent="-457200">
              <a:buClr>
                <a:srgbClr val="D3C5AF"/>
              </a:buClr>
              <a:buFont typeface="Wingdings"/>
              <a:buChar char="§"/>
            </a:pPr>
            <a:r>
              <a:rPr lang="hu-HU" sz="1900" i="0" dirty="0">
                <a:solidFill>
                  <a:srgbClr val="FFFFFF">
                    <a:alpha val="70000"/>
                  </a:srgbClr>
                </a:solidFill>
              </a:rPr>
              <a:t>Lucifer: Timár József</a:t>
            </a:r>
          </a:p>
          <a:p>
            <a:pPr marL="816610" lvl="1" indent="-457200">
              <a:buClr>
                <a:srgbClr val="D3C5AF"/>
              </a:buClr>
              <a:buFont typeface="Wingdings"/>
              <a:buChar char="§"/>
            </a:pPr>
            <a:endParaRPr lang="hu-HU" sz="2400" i="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buClr>
                <a:srgbClr val="D3C5AF"/>
              </a:buClr>
            </a:pPr>
            <a:endParaRPr lang="hu-HU" u="sng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Kép 4" descr="A képen szöveg, fedett pályás látható&#10;&#10;Automatikusan generált leírás">
            <a:extLst>
              <a:ext uri="{FF2B5EF4-FFF2-40B4-BE49-F238E27FC236}">
                <a16:creationId xmlns:a16="http://schemas.microsoft.com/office/drawing/2014/main" id="{C567C507-1A1E-06B7-20D7-E3E45F05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11" y="846010"/>
            <a:ext cx="3631850" cy="55950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C9657712-3E55-FD04-E100-22D14FBD5EBC}"/>
                  </a:ext>
                </a:extLst>
              </p14:cNvPr>
              <p14:cNvContentPartPr/>
              <p14:nvPr/>
            </p14:nvContentPartPr>
            <p14:xfrm>
              <a:off x="2978727" y="1731818"/>
              <a:ext cx="722520" cy="17318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C9657712-3E55-FD04-E100-22D14FBD5E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0736" y="865918"/>
                <a:ext cx="758142" cy="17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D2240F27-7E00-C375-EA88-47493F023C33}"/>
                  </a:ext>
                </a:extLst>
              </p14:cNvPr>
              <p14:cNvContentPartPr/>
              <p14:nvPr/>
            </p14:nvContentPartPr>
            <p14:xfrm>
              <a:off x="916883" y="5541860"/>
              <a:ext cx="5383982" cy="17318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D2240F27-7E00-C375-EA88-47493F023C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885" y="4675960"/>
                <a:ext cx="5419618" cy="17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432164ED-BA0D-25BF-2A54-424EEB7D9F78}"/>
                  </a:ext>
                </a:extLst>
              </p14:cNvPr>
              <p14:cNvContentPartPr/>
              <p14:nvPr/>
            </p14:nvContentPartPr>
            <p14:xfrm>
              <a:off x="7464489" y="533409"/>
              <a:ext cx="4392504" cy="15551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432164ED-BA0D-25BF-2A54-424EEB7D9F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6490" y="-244141"/>
                <a:ext cx="4428142" cy="155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ECA1DCB3-60CE-B74C-B53C-9F3EAD582C05}"/>
                  </a:ext>
                </a:extLst>
              </p14:cNvPr>
              <p14:cNvContentPartPr/>
              <p14:nvPr/>
            </p14:nvContentPartPr>
            <p14:xfrm>
              <a:off x="11830684" y="513183"/>
              <a:ext cx="15551" cy="6132389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ECA1DCB3-60CE-B74C-B53C-9F3EAD582C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53134" y="495184"/>
                <a:ext cx="1555100" cy="61680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43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250206-4560-752D-A6B4-474A51C6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934" y="982483"/>
            <a:ext cx="10026650" cy="655637"/>
          </a:xfrm>
        </p:spPr>
        <p:txBody>
          <a:bodyPr/>
          <a:lstStyle/>
          <a:p>
            <a:r>
              <a:rPr lang="hu-HU" dirty="0"/>
              <a:t>1947 – Both </a:t>
            </a:r>
            <a:r>
              <a:rPr lang="hu-HU" dirty="0" err="1"/>
              <a:t>béla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0E1847-D079-3963-945E-03CB776B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6" y="2351417"/>
            <a:ext cx="6694261" cy="3978275"/>
          </a:xfrm>
        </p:spPr>
        <p:txBody>
          <a:bodyPr>
            <a:normAutofit/>
          </a:bodyPr>
          <a:lstStyle/>
          <a:p>
            <a:pPr marL="359410" indent="-359410" algn="just"/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Segoe UI Historic"/>
                <a:cs typeface="Segoe UI Historic"/>
              </a:rPr>
              <a:t>Az ember tragédiája Both Béla rendezésével 1947  szeptember 26.-án került bemutatásra.</a:t>
            </a:r>
          </a:p>
          <a:p>
            <a:pPr marL="359410" indent="-359410" algn="just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Segoe UI Historic"/>
                <a:cs typeface="Segoe UI Historic"/>
              </a:rPr>
              <a:t> Az általa rendezett előadást 89-szer játszották.</a:t>
            </a:r>
          </a:p>
          <a:p>
            <a:pPr marL="359410" indent="-359410" algn="just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Segoe UI Historic"/>
                <a:cs typeface="Segoe UI Historic"/>
              </a:rPr>
              <a:t> A rendezés megmutatta ember és tömeg viszonyát. A rendezőnek, akárcsak </a:t>
            </a:r>
            <a:r>
              <a:rPr lang="hu-HU" sz="1900" dirty="0" err="1">
                <a:solidFill>
                  <a:srgbClr val="FFFFFF">
                    <a:alpha val="70000"/>
                  </a:srgbClr>
                </a:solidFill>
                <a:ea typeface="Segoe UI Historic"/>
                <a:cs typeface="Segoe UI Historic"/>
              </a:rPr>
              <a:t>Madáchnak</a:t>
            </a: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Segoe UI Historic"/>
                <a:cs typeface="Segoe UI Historic"/>
              </a:rPr>
              <a:t> pesszimista véleménye volt a tömegről.</a:t>
            </a:r>
          </a:p>
          <a:p>
            <a:pPr marL="359410" indent="-359410" algn="just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Segoe UI Historic"/>
                <a:cs typeface="Segoe UI Historic"/>
              </a:rPr>
              <a:t> Ez volt az egyik ok, amiért 1949-ben és 1955-ben, a Rákosi korszakban, a drámát levették a színpadról.</a:t>
            </a:r>
            <a:endParaRPr lang="hu-HU" sz="1900" dirty="0">
              <a:solidFill>
                <a:srgbClr val="FFFFFF">
                  <a:alpha val="70000"/>
                </a:srgbClr>
              </a:solidFill>
              <a:ea typeface="Batang"/>
            </a:endParaRPr>
          </a:p>
        </p:txBody>
      </p:sp>
      <p:pic>
        <p:nvPicPr>
          <p:cNvPr id="5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10B569DF-6DE5-AEDC-09B4-24967F23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13" y="1410354"/>
            <a:ext cx="3574750" cy="4831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E23B5BC2-D7F8-5E0B-6D6A-553D99166552}"/>
                  </a:ext>
                </a:extLst>
              </p14:cNvPr>
              <p14:cNvContentPartPr/>
              <p14:nvPr/>
            </p14:nvContentPartPr>
            <p14:xfrm>
              <a:off x="3077307" y="2060912"/>
              <a:ext cx="585062" cy="14653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E23B5BC2-D7F8-5E0B-6D6A-553D99166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316" y="1328262"/>
                <a:ext cx="620684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37BEDA13-1520-FDB0-6EC0-49722F864DCA}"/>
                  </a:ext>
                </a:extLst>
              </p14:cNvPr>
              <p14:cNvContentPartPr/>
              <p14:nvPr/>
            </p14:nvContentPartPr>
            <p14:xfrm>
              <a:off x="7781192" y="784921"/>
              <a:ext cx="3970393" cy="14653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37BEDA13-1520-FDB0-6EC0-49722F864D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3194" y="52271"/>
                <a:ext cx="4006029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1CFE92B3-46D7-8E44-40B8-8DFC7F4DCFEF}"/>
                  </a:ext>
                </a:extLst>
              </p14:cNvPr>
              <p14:cNvContentPartPr/>
              <p14:nvPr/>
            </p14:nvContentPartPr>
            <p14:xfrm>
              <a:off x="11732573" y="789648"/>
              <a:ext cx="14653" cy="5272389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1CFE92B3-46D7-8E44-40B8-8DFC7F4DCF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99923" y="771649"/>
                <a:ext cx="1465300" cy="53080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00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2D3561-4CAF-FBEB-1143-09B6C620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29" y="1163190"/>
            <a:ext cx="5740458" cy="454827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u-HU" sz="1900" dirty="0"/>
              <a:t>Főszereplők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lnSpc>
                <a:spcPct val="115000"/>
              </a:lnSpc>
              <a:buClr>
                <a:srgbClr val="D3C5AF"/>
              </a:buClr>
            </a:pPr>
            <a:r>
              <a:rPr lang="hu-HU" sz="1900" dirty="0"/>
              <a:t>Ádám - Básti Lajos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lnSpc>
                <a:spcPct val="115000"/>
              </a:lnSpc>
              <a:buClr>
                <a:srgbClr val="D3C5AF"/>
              </a:buClr>
              <a:buNone/>
            </a:pPr>
            <a:r>
              <a:rPr lang="hu-HU" sz="1900" dirty="0"/>
              <a:t>                   -Ládányi Ferenc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lnSpc>
                <a:spcPct val="115000"/>
              </a:lnSpc>
            </a:pPr>
            <a:r>
              <a:rPr lang="hu-HU" sz="1900" dirty="0"/>
              <a:t>Éva - Lukács Margit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lnSpc>
                <a:spcPct val="115000"/>
              </a:lnSpc>
              <a:buClr>
                <a:srgbClr val="D3C5AF"/>
              </a:buClr>
              <a:buNone/>
            </a:pPr>
            <a:r>
              <a:rPr lang="hu-HU" sz="1900" dirty="0"/>
              <a:t>             - Szörényi Éva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359410" indent="-359410">
              <a:lnSpc>
                <a:spcPct val="115000"/>
              </a:lnSpc>
            </a:pPr>
            <a:r>
              <a:rPr lang="hu-HU" sz="1900" dirty="0"/>
              <a:t>Lucifer - Balázs Samu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lnSpc>
                <a:spcPct val="115000"/>
              </a:lnSpc>
              <a:buClr>
                <a:srgbClr val="D3C5AF"/>
              </a:buClr>
              <a:buNone/>
            </a:pPr>
            <a:r>
              <a:rPr lang="hu-HU" sz="1900" dirty="0"/>
              <a:t>                    - Major Tamás </a:t>
            </a:r>
            <a:endParaRPr lang="hu-HU" sz="1900" dirty="0">
              <a:solidFill>
                <a:srgbClr val="FFFFFF">
                  <a:alpha val="70000"/>
                </a:srgbClr>
              </a:solidFill>
            </a:endParaRPr>
          </a:p>
          <a:p>
            <a:pPr marL="0" indent="0">
              <a:lnSpc>
                <a:spcPct val="115000"/>
              </a:lnSpc>
              <a:buClr>
                <a:srgbClr val="D3C5AF"/>
              </a:buClr>
              <a:buNone/>
            </a:pPr>
            <a:endParaRPr lang="hu-HU" sz="17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60277CBD-CCE1-54E0-BC67-B3621082694B}"/>
                  </a:ext>
                </a:extLst>
              </p14:cNvPr>
              <p14:cNvContentPartPr/>
              <p14:nvPr/>
            </p14:nvContentPartPr>
            <p14:xfrm flipV="1">
              <a:off x="8074542" y="571775"/>
              <a:ext cx="810466" cy="114743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60277CBD-CCE1-54E0-BC67-B362108269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8056548" y="-5165375"/>
                <a:ext cx="846095" cy="1147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39E9E1B1-C61B-02BC-A85E-34369071247B}"/>
                  </a:ext>
                </a:extLst>
              </p14:cNvPr>
              <p14:cNvContentPartPr/>
              <p14:nvPr/>
            </p14:nvContentPartPr>
            <p14:xfrm>
              <a:off x="6728326" y="322937"/>
              <a:ext cx="4570371" cy="14653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39E9E1B1-C61B-02BC-A85E-3436907124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0327" y="-409713"/>
                <a:ext cx="4606010" cy="146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Szabadkéz 11">
                <a:extLst>
                  <a:ext uri="{FF2B5EF4-FFF2-40B4-BE49-F238E27FC236}">
                    <a16:creationId xmlns:a16="http://schemas.microsoft.com/office/drawing/2014/main" id="{D2677B04-3758-B54D-9684-135841D0F080}"/>
                  </a:ext>
                </a:extLst>
              </p14:cNvPr>
              <p14:cNvContentPartPr/>
              <p14:nvPr/>
            </p14:nvContentPartPr>
            <p14:xfrm>
              <a:off x="11266137" y="337038"/>
              <a:ext cx="14653" cy="6180356"/>
            </p14:xfrm>
          </p:contentPart>
        </mc:Choice>
        <mc:Fallback xmlns="">
          <p:pic>
            <p:nvPicPr>
              <p:cNvPr id="12" name="Szabadkéz 11">
                <a:extLst>
                  <a:ext uri="{FF2B5EF4-FFF2-40B4-BE49-F238E27FC236}">
                    <a16:creationId xmlns:a16="http://schemas.microsoft.com/office/drawing/2014/main" id="{D2677B04-3758-B54D-9684-135841D0F0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3487" y="319039"/>
                <a:ext cx="1465300" cy="6215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9FB4E4F7-5AE4-E7E1-4062-81219C062CA0}"/>
                  </a:ext>
                </a:extLst>
              </p14:cNvPr>
              <p14:cNvContentPartPr/>
              <p14:nvPr/>
            </p14:nvContentPartPr>
            <p14:xfrm>
              <a:off x="11280238" y="308284"/>
              <a:ext cx="14653" cy="6204994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9FB4E4F7-5AE4-E7E1-4062-81219C062C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7588" y="290285"/>
                <a:ext cx="1465300" cy="6240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Szabadkéz 17">
                <a:extLst>
                  <a:ext uri="{FF2B5EF4-FFF2-40B4-BE49-F238E27FC236}">
                    <a16:creationId xmlns:a16="http://schemas.microsoft.com/office/drawing/2014/main" id="{85B255F7-B9AB-8C9B-E6AB-0A88F1561A4E}"/>
                  </a:ext>
                </a:extLst>
              </p14:cNvPr>
              <p14:cNvContentPartPr/>
              <p14:nvPr/>
            </p14:nvContentPartPr>
            <p14:xfrm>
              <a:off x="609198" y="859047"/>
              <a:ext cx="86539" cy="5025472"/>
            </p14:xfrm>
          </p:contentPart>
        </mc:Choice>
        <mc:Fallback xmlns="">
          <p:pic>
            <p:nvPicPr>
              <p:cNvPr id="18" name="Szabadkéz 17">
                <a:extLst>
                  <a:ext uri="{FF2B5EF4-FFF2-40B4-BE49-F238E27FC236}">
                    <a16:creationId xmlns:a16="http://schemas.microsoft.com/office/drawing/2014/main" id="{85B255F7-B9AB-8C9B-E6AB-0A88F1561A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3717752" y="841047"/>
                <a:ext cx="8653900" cy="506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F0B05B27-9CC9-4A74-FE61-1793442EA5E8}"/>
                  </a:ext>
                </a:extLst>
              </p14:cNvPr>
              <p14:cNvContentPartPr/>
              <p14:nvPr/>
            </p14:nvContentPartPr>
            <p14:xfrm>
              <a:off x="8226489" y="1384040"/>
              <a:ext cx="15551" cy="15551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F0B05B27-9CC9-4A74-FE61-1793442EA5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8939" y="606490"/>
                <a:ext cx="1555100" cy="15551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BB515CC7-62E8-1E73-9EB4-780D7DCD1A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2049" y="484143"/>
            <a:ext cx="4114886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8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DE4684E-8A3C-8CB5-C80C-C3D6C244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40033"/>
            <a:ext cx="6033052" cy="1331604"/>
          </a:xfrm>
        </p:spPr>
        <p:txBody>
          <a:bodyPr anchor="b">
            <a:normAutofit/>
          </a:bodyPr>
          <a:lstStyle/>
          <a:p>
            <a:pPr algn="ctr"/>
            <a:r>
              <a:rPr lang="hu-HU" dirty="0"/>
              <a:t>2002 – </a:t>
            </a:r>
            <a:r>
              <a:rPr lang="hu-HU" dirty="0" err="1"/>
              <a:t>szikora</a:t>
            </a:r>
            <a:r>
              <a:rPr lang="hu-HU" dirty="0"/>
              <a:t> </a:t>
            </a:r>
            <a:r>
              <a:rPr lang="hu-HU" dirty="0" err="1"/>
              <a:t>jános</a:t>
            </a:r>
            <a:endParaRPr lang="hu-HU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F73EA6-C9D1-AD4C-94DC-3A58F00B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54" y="2429390"/>
            <a:ext cx="6531595" cy="4317244"/>
          </a:xfrm>
        </p:spPr>
        <p:txBody>
          <a:bodyPr>
            <a:normAutofit/>
          </a:bodyPr>
          <a:lstStyle/>
          <a:p>
            <a:pPr marL="359410" indent="-359410"/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</a:rPr>
              <a:t>Ebben az évben nyitott meg a Nemzeti Színház új épülete.</a:t>
            </a:r>
          </a:p>
          <a:p>
            <a:pPr marL="359410" indent="-359410"/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2002-ben március 15 alkalmával mutatták be </a:t>
            </a:r>
            <a:r>
              <a:rPr lang="hu-HU" sz="1900" i="1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Az ember tragédiáját </a:t>
            </a: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a Nemzeti Szinházban Szikora János rendezésével.</a:t>
            </a:r>
            <a:endParaRPr lang="en-US" sz="1900" dirty="0">
              <a:solidFill>
                <a:srgbClr val="FFFFFF">
                  <a:alpha val="70000"/>
                </a:srgbClr>
              </a:solidFill>
              <a:ea typeface="Batang"/>
              <a:cs typeface="Arial"/>
            </a:endParaRPr>
          </a:p>
          <a:p>
            <a:pPr marL="359410" indent="-359410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A rendező akusztikus és vizuális ötletekkel ugrik át </a:t>
            </a:r>
            <a:r>
              <a:rPr lang="hu-HU" sz="1900" dirty="0" err="1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drámailag</a:t>
            </a: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 megoldatlan jeleneteket. </a:t>
            </a:r>
          </a:p>
          <a:p>
            <a:pPr marL="359410" indent="-359410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Sok helyen nem illik egymáshoz, szöveg, rendezés és színészi játék. </a:t>
            </a:r>
          </a:p>
          <a:p>
            <a:pPr marL="359410" indent="-359410">
              <a:buClr>
                <a:srgbClr val="D3C5AF"/>
              </a:buClr>
            </a:pPr>
            <a:r>
              <a:rPr lang="hu-HU" sz="1900" dirty="0">
                <a:solidFill>
                  <a:srgbClr val="FFFFFF">
                    <a:alpha val="70000"/>
                  </a:srgbClr>
                </a:solidFill>
                <a:ea typeface="Batang"/>
                <a:cs typeface="Arial"/>
              </a:rPr>
              <a:t>Az eredeti szövegből rekord mennyiségű részt hagy ki.</a:t>
            </a:r>
          </a:p>
        </p:txBody>
      </p:sp>
      <p:pic>
        <p:nvPicPr>
          <p:cNvPr id="4" name="Kép 4" descr="A képen ember, személy, fal, fedett pályás látható&#10;&#10;Automatikusan generált leírás">
            <a:extLst>
              <a:ext uri="{FF2B5EF4-FFF2-40B4-BE49-F238E27FC236}">
                <a16:creationId xmlns:a16="http://schemas.microsoft.com/office/drawing/2014/main" id="{24A76EFD-2B50-5F06-FD06-E53B3E110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5" r="242" b="1"/>
          <a:stretch/>
        </p:blipFill>
        <p:spPr>
          <a:xfrm>
            <a:off x="6757201" y="563681"/>
            <a:ext cx="1566624" cy="27272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55F303D7-FF51-9428-FF7C-87EC144043BE}"/>
                  </a:ext>
                </a:extLst>
              </p14:cNvPr>
              <p14:cNvContentPartPr/>
              <p14:nvPr/>
            </p14:nvContentPartPr>
            <p14:xfrm>
              <a:off x="7138799" y="349950"/>
              <a:ext cx="1736165" cy="87437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55F303D7-FF51-9428-FF7C-87EC144043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0800" y="-4021900"/>
                <a:ext cx="1771803" cy="8743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C5CC3351-462F-59A0-3720-E3E88EA45E94}"/>
                  </a:ext>
                </a:extLst>
              </p14:cNvPr>
              <p14:cNvContentPartPr/>
              <p14:nvPr/>
            </p14:nvContentPartPr>
            <p14:xfrm flipH="1">
              <a:off x="8872981" y="394937"/>
              <a:ext cx="85090" cy="3030338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C5CC3351-462F-59A0-3720-E3E88EA45E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4618481" y="376938"/>
                <a:ext cx="8509000" cy="3065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440CC9AB-E7DD-C560-6730-60E1ED268BC9}"/>
                  </a:ext>
                </a:extLst>
              </p14:cNvPr>
              <p14:cNvContentPartPr/>
              <p14:nvPr/>
            </p14:nvContentPartPr>
            <p14:xfrm>
              <a:off x="1974979" y="3498979"/>
              <a:ext cx="15551" cy="15551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440CC9AB-E7DD-C560-6730-60E1ED268B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7429" y="2721429"/>
                <a:ext cx="1555100" cy="15551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Kép 9" descr="A képen épület, ég, kültéri, kormányzati épület látható&#10;&#10;Automatikusan generált leírás">
            <a:extLst>
              <a:ext uri="{FF2B5EF4-FFF2-40B4-BE49-F238E27FC236}">
                <a16:creationId xmlns:a16="http://schemas.microsoft.com/office/drawing/2014/main" id="{78AAC51F-7CCB-F573-956F-667F49438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343" y="3779769"/>
            <a:ext cx="4152181" cy="23320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2E8B8E23-B8F0-7F06-A2BD-03C0DFA0882C}"/>
                  </a:ext>
                </a:extLst>
              </p14:cNvPr>
              <p14:cNvContentPartPr/>
              <p14:nvPr/>
            </p14:nvContentPartPr>
            <p14:xfrm>
              <a:off x="7283301" y="3589562"/>
              <a:ext cx="4481711" cy="1772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2E8B8E23-B8F0-7F06-A2BD-03C0DFA088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65302" y="2703562"/>
                <a:ext cx="4517349" cy="17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81AA03EC-AFE2-CE35-4AF5-2571642F48BC}"/>
                  </a:ext>
                </a:extLst>
              </p14:cNvPr>
              <p14:cNvContentPartPr/>
              <p14:nvPr/>
            </p14:nvContentPartPr>
            <p14:xfrm>
              <a:off x="11769328" y="3561907"/>
              <a:ext cx="17720" cy="2859528"/>
            </p14:xfrm>
          </p:contentPart>
        </mc:Choice>
        <mc:Fallback xmlns=""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81AA03EC-AFE2-CE35-4AF5-2571642F48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83328" y="3543909"/>
                <a:ext cx="1772000" cy="28951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04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8BBC79-C775-310B-0892-DA40CF77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28" y="1229983"/>
            <a:ext cx="10026650" cy="5703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900" dirty="0">
                <a:cs typeface="Arial"/>
              </a:rPr>
              <a:t>Főszereplők:</a:t>
            </a:r>
            <a:endParaRPr lang="en-US" sz="1900" dirty="0">
              <a:cs typeface="Arial"/>
            </a:endParaRPr>
          </a:p>
          <a:p>
            <a:pPr marL="359410" indent="-359410">
              <a:buClr>
                <a:srgbClr val="D3C5AF"/>
              </a:buClr>
            </a:pPr>
            <a:r>
              <a:rPr lang="hu-HU" sz="1900" dirty="0">
                <a:cs typeface="Arial"/>
              </a:rPr>
              <a:t>Ádám:</a:t>
            </a:r>
            <a:endParaRPr lang="en-US" sz="1900" dirty="0">
              <a:cs typeface="Arial"/>
            </a:endParaRPr>
          </a:p>
          <a:p>
            <a:pPr marL="0" indent="0">
              <a:buClr>
                <a:srgbClr val="D3C5AF"/>
              </a:buClr>
              <a:buNone/>
            </a:pPr>
            <a:r>
              <a:rPr lang="hu-HU" sz="1900" dirty="0">
                <a:cs typeface="Arial"/>
              </a:rPr>
              <a:t>              - Szarvas József    </a:t>
            </a:r>
            <a:endParaRPr lang="en-US" sz="1900" dirty="0">
              <a:solidFill>
                <a:srgbClr val="FFFFFF">
                  <a:alpha val="70000"/>
                </a:srgbClr>
              </a:solidFill>
              <a:cs typeface="Arial"/>
            </a:endParaRPr>
          </a:p>
          <a:p>
            <a:pPr marL="359410" indent="-359410">
              <a:buClr>
                <a:srgbClr val="D3C5AF"/>
              </a:buClr>
            </a:pPr>
            <a:r>
              <a:rPr lang="hu-HU" sz="1900" dirty="0">
                <a:cs typeface="Arial"/>
              </a:rPr>
              <a:t>Éva:</a:t>
            </a:r>
            <a:endParaRPr lang="en-US" sz="1900" dirty="0">
              <a:cs typeface="Arial"/>
            </a:endParaRPr>
          </a:p>
          <a:p>
            <a:pPr marL="0" indent="0">
              <a:buClr>
                <a:srgbClr val="D3C5AF"/>
              </a:buClr>
              <a:buNone/>
            </a:pPr>
            <a:r>
              <a:rPr lang="hu-HU" sz="1900" dirty="0">
                <a:cs typeface="Arial"/>
              </a:rPr>
              <a:t>              - Pap Vera</a:t>
            </a:r>
            <a:endParaRPr lang="en-US" sz="1900" dirty="0">
              <a:solidFill>
                <a:srgbClr val="FFFFFF">
                  <a:alpha val="70000"/>
                </a:srgbClr>
              </a:solidFill>
              <a:cs typeface="Arial"/>
            </a:endParaRPr>
          </a:p>
          <a:p>
            <a:pPr marL="342900" indent="-342900">
              <a:buClr>
                <a:srgbClr val="D3C5AF"/>
              </a:buClr>
            </a:pPr>
            <a:r>
              <a:rPr lang="hu-HU" sz="1900" dirty="0">
                <a:cs typeface="Arial"/>
              </a:rPr>
              <a:t>Lucifer: </a:t>
            </a:r>
            <a:endParaRPr lang="en-US" sz="1900" dirty="0">
              <a:cs typeface="Arial"/>
            </a:endParaRPr>
          </a:p>
          <a:p>
            <a:pPr marL="0" indent="0">
              <a:buClr>
                <a:srgbClr val="D3C5AF"/>
              </a:buClr>
              <a:buNone/>
            </a:pPr>
            <a:r>
              <a:rPr lang="hu-HU" sz="1900" dirty="0">
                <a:cs typeface="Arial"/>
              </a:rPr>
              <a:t>             - Alföldi Róbert</a:t>
            </a:r>
            <a:endParaRPr lang="en-US" sz="1900" dirty="0">
              <a:solidFill>
                <a:srgbClr val="FFFFFF">
                  <a:alpha val="70000"/>
                </a:srgbClr>
              </a:solidFill>
              <a:cs typeface="Arial"/>
            </a:endParaRPr>
          </a:p>
          <a:p>
            <a:pPr marL="359410" indent="-359410">
              <a:buClr>
                <a:srgbClr val="D3C5AF"/>
              </a:buClr>
            </a:pPr>
            <a:endParaRPr lang="hu-HU" dirty="0">
              <a:solidFill>
                <a:srgbClr val="FFFFFF">
                  <a:alpha val="70000"/>
                </a:srgb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Szabadkéz 3">
                <a:extLst>
                  <a:ext uri="{FF2B5EF4-FFF2-40B4-BE49-F238E27FC236}">
                    <a16:creationId xmlns:a16="http://schemas.microsoft.com/office/drawing/2014/main" id="{4328D8E5-28E4-B619-064E-903EEEC7A091}"/>
                  </a:ext>
                </a:extLst>
              </p14:cNvPr>
              <p14:cNvContentPartPr/>
              <p14:nvPr/>
            </p14:nvContentPartPr>
            <p14:xfrm>
              <a:off x="689037" y="1165152"/>
              <a:ext cx="101814" cy="4695727"/>
            </p14:xfrm>
          </p:contentPart>
        </mc:Choice>
        <mc:Fallback xmlns="">
          <p:pic>
            <p:nvPicPr>
              <p:cNvPr id="4" name="Szabadkéz 3">
                <a:extLst>
                  <a:ext uri="{FF2B5EF4-FFF2-40B4-BE49-F238E27FC236}">
                    <a16:creationId xmlns:a16="http://schemas.microsoft.com/office/drawing/2014/main" id="{4328D8E5-28E4-B619-064E-903EEEC7A0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401663" y="1147152"/>
                <a:ext cx="10181400" cy="4731366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Kép 5" descr="A képen személy látható&#10;&#10;Automatikusan generált leírás">
            <a:extLst>
              <a:ext uri="{FF2B5EF4-FFF2-40B4-BE49-F238E27FC236}">
                <a16:creationId xmlns:a16="http://schemas.microsoft.com/office/drawing/2014/main" id="{9D43DE44-CF76-8975-1982-17831528F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362" y="1234441"/>
            <a:ext cx="5518030" cy="4504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3B4A208B-42B8-F474-FA28-78FE959A25BB}"/>
                  </a:ext>
                </a:extLst>
              </p14:cNvPr>
              <p14:cNvContentPartPr/>
              <p14:nvPr/>
            </p14:nvContentPartPr>
            <p14:xfrm>
              <a:off x="11944066" y="937110"/>
              <a:ext cx="17318" cy="4881798"/>
            </p14:xfrm>
          </p:contentPart>
        </mc:Choice>
        <mc:Fallback xmlns=""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3B4A208B-42B8-F474-FA28-78FE959A25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8166" y="919112"/>
                <a:ext cx="1731800" cy="4917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Szabadkéz 6">
                <a:extLst>
                  <a:ext uri="{FF2B5EF4-FFF2-40B4-BE49-F238E27FC236}">
                    <a16:creationId xmlns:a16="http://schemas.microsoft.com/office/drawing/2014/main" id="{6CA6B1AB-CDA8-F5A1-0E9C-EF5A2A119FFA}"/>
                  </a:ext>
                </a:extLst>
              </p14:cNvPr>
              <p14:cNvContentPartPr/>
              <p14:nvPr/>
            </p14:nvContentPartPr>
            <p14:xfrm>
              <a:off x="5870864" y="926152"/>
              <a:ext cx="6128646" cy="17318"/>
            </p14:xfrm>
          </p:contentPart>
        </mc:Choice>
        <mc:Fallback xmlns="">
          <p:pic>
            <p:nvPicPr>
              <p:cNvPr id="7" name="Szabadkéz 6">
                <a:extLst>
                  <a:ext uri="{FF2B5EF4-FFF2-40B4-BE49-F238E27FC236}">
                    <a16:creationId xmlns:a16="http://schemas.microsoft.com/office/drawing/2014/main" id="{6CA6B1AB-CDA8-F5A1-0E9C-EF5A2A119F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2865" y="60252"/>
                <a:ext cx="6164284" cy="17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337218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4E8"/>
      </a:lt2>
      <a:accent1>
        <a:srgbClr val="B69E7A"/>
      </a:accent1>
      <a:accent2>
        <a:srgbClr val="BA897F"/>
      </a:accent2>
      <a:accent3>
        <a:srgbClr val="C4929E"/>
      </a:accent3>
      <a:accent4>
        <a:srgbClr val="BA7FA6"/>
      </a:accent4>
      <a:accent5>
        <a:srgbClr val="C193C4"/>
      </a:accent5>
      <a:accent6>
        <a:srgbClr val="9D7FBA"/>
      </a:accent6>
      <a:hlink>
        <a:srgbClr val="6582AC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423</Words>
  <Application>Microsoft Office PowerPoint</Application>
  <PresentationFormat>Szélesvásznú</PresentationFormat>
  <Paragraphs>48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Avenir Next LT Pro Light</vt:lpstr>
      <vt:lpstr>Helvetica</vt:lpstr>
      <vt:lpstr>Rockwell Nova Light</vt:lpstr>
      <vt:lpstr>Wingdings</vt:lpstr>
      <vt:lpstr>LeafVTI</vt:lpstr>
      <vt:lpstr> Nemzeti Színház</vt:lpstr>
      <vt:lpstr>1883- Paulay ede</vt:lpstr>
      <vt:lpstr>PowerPoint-bemutató</vt:lpstr>
      <vt:lpstr>1934 - horváth árpád </vt:lpstr>
      <vt:lpstr>PowerPoint-bemutató</vt:lpstr>
      <vt:lpstr>1947 – Both béla</vt:lpstr>
      <vt:lpstr>PowerPoint-bemutató</vt:lpstr>
      <vt:lpstr>2002 – szikora jános</vt:lpstr>
      <vt:lpstr>PowerPoint-bemutató</vt:lpstr>
      <vt:lpstr>Köszöni a Figyelmet  az ádám és az Évák csapata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Aniko</dc:creator>
  <cp:lastModifiedBy>Aniko</cp:lastModifiedBy>
  <cp:revision>7</cp:revision>
  <dcterms:created xsi:type="dcterms:W3CDTF">2023-05-11T18:25:56Z</dcterms:created>
  <dcterms:modified xsi:type="dcterms:W3CDTF">2023-05-14T18:48:05Z</dcterms:modified>
</cp:coreProperties>
</file>